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70" r:id="rId3"/>
    <p:sldId id="295" r:id="rId4"/>
    <p:sldId id="299" r:id="rId5"/>
    <p:sldId id="265" r:id="rId6"/>
    <p:sldId id="259" r:id="rId7"/>
    <p:sldId id="294" r:id="rId8"/>
    <p:sldId id="293" r:id="rId9"/>
    <p:sldId id="297" r:id="rId10"/>
    <p:sldId id="258" r:id="rId11"/>
    <p:sldId id="271" r:id="rId12"/>
    <p:sldId id="292" r:id="rId13"/>
    <p:sldId id="272" r:id="rId14"/>
    <p:sldId id="273" r:id="rId15"/>
    <p:sldId id="266" r:id="rId16"/>
    <p:sldId id="261" r:id="rId17"/>
    <p:sldId id="275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44" d="100"/>
          <a:sy n="44" d="100"/>
        </p:scale>
        <p:origin x="5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z Wesley" userId="ded3bc0a5a70d938" providerId="LiveId" clId="{C321CA37-477B-47FF-BB42-B1D0A2AA0F41}"/>
    <pc:docChg chg="custSel modSld">
      <pc:chgData name="Chaz Wesley" userId="ded3bc0a5a70d938" providerId="LiveId" clId="{C321CA37-477B-47FF-BB42-B1D0A2AA0F41}" dt="2023-11-09T21:55:58.629" v="41" actId="20577"/>
      <pc:docMkLst>
        <pc:docMk/>
      </pc:docMkLst>
      <pc:sldChg chg="modSp mod">
        <pc:chgData name="Chaz Wesley" userId="ded3bc0a5a70d938" providerId="LiveId" clId="{C321CA37-477B-47FF-BB42-B1D0A2AA0F41}" dt="2023-11-09T21:55:40.678" v="18" actId="114"/>
        <pc:sldMkLst>
          <pc:docMk/>
          <pc:sldMk cId="243719328" sldId="270"/>
        </pc:sldMkLst>
        <pc:spChg chg="mod">
          <ac:chgData name="Chaz Wesley" userId="ded3bc0a5a70d938" providerId="LiveId" clId="{C321CA37-477B-47FF-BB42-B1D0A2AA0F41}" dt="2023-11-09T21:55:40.678" v="18" actId="114"/>
          <ac:spMkLst>
            <pc:docMk/>
            <pc:sldMk cId="243719328" sldId="270"/>
            <ac:spMk id="7" creationId="{E46174DF-61AC-0673-2E9C-A66FA2C1D59E}"/>
          </ac:spMkLst>
        </pc:spChg>
      </pc:sldChg>
      <pc:sldChg chg="modSp mod">
        <pc:chgData name="Chaz Wesley" userId="ded3bc0a5a70d938" providerId="LiveId" clId="{C321CA37-477B-47FF-BB42-B1D0A2AA0F41}" dt="2023-11-09T21:55:58.629" v="41" actId="20577"/>
        <pc:sldMkLst>
          <pc:docMk/>
          <pc:sldMk cId="3128590776" sldId="295"/>
        </pc:sldMkLst>
        <pc:spChg chg="mod">
          <ac:chgData name="Chaz Wesley" userId="ded3bc0a5a70d938" providerId="LiveId" clId="{C321CA37-477B-47FF-BB42-B1D0A2AA0F41}" dt="2023-11-09T21:55:58.629" v="41" actId="20577"/>
          <ac:spMkLst>
            <pc:docMk/>
            <pc:sldMk cId="3128590776" sldId="295"/>
            <ac:spMk id="7" creationId="{E46174DF-61AC-0673-2E9C-A66FA2C1D59E}"/>
          </ac:spMkLst>
        </pc:spChg>
      </pc:sldChg>
    </pc:docChg>
  </pc:docChgLst>
  <pc:docChgLst>
    <pc:chgData name="Chaz Wesley" userId="ded3bc0a5a70d938" providerId="LiveId" clId="{8D923E12-420A-4EF2-9359-0FD7F5AE0196}"/>
    <pc:docChg chg="undo custSel addSld delSld modSld sldOrd">
      <pc:chgData name="Chaz Wesley" userId="ded3bc0a5a70d938" providerId="LiveId" clId="{8D923E12-420A-4EF2-9359-0FD7F5AE0196}" dt="2023-10-18T17:43:24.062" v="2146"/>
      <pc:docMkLst>
        <pc:docMk/>
      </pc:docMkLst>
      <pc:sldChg chg="mod ord modShow">
        <pc:chgData name="Chaz Wesley" userId="ded3bc0a5a70d938" providerId="LiveId" clId="{8D923E12-420A-4EF2-9359-0FD7F5AE0196}" dt="2023-10-18T14:48:13.055" v="2040"/>
        <pc:sldMkLst>
          <pc:docMk/>
          <pc:sldMk cId="2843393297" sldId="258"/>
        </pc:sldMkLst>
      </pc:sldChg>
      <pc:sldChg chg="modSp mod ord">
        <pc:chgData name="Chaz Wesley" userId="ded3bc0a5a70d938" providerId="LiveId" clId="{8D923E12-420A-4EF2-9359-0FD7F5AE0196}" dt="2023-10-18T01:51:51.175" v="581" actId="404"/>
        <pc:sldMkLst>
          <pc:docMk/>
          <pc:sldMk cId="3997129760" sldId="259"/>
        </pc:sldMkLst>
        <pc:spChg chg="mod">
          <ac:chgData name="Chaz Wesley" userId="ded3bc0a5a70d938" providerId="LiveId" clId="{8D923E12-420A-4EF2-9359-0FD7F5AE0196}" dt="2023-10-18T01:51:51.175" v="581" actId="404"/>
          <ac:spMkLst>
            <pc:docMk/>
            <pc:sldMk cId="3997129760" sldId="259"/>
            <ac:spMk id="2" creationId="{6AF3797D-8186-0049-4BA6-848A952925A3}"/>
          </ac:spMkLst>
        </pc:spChg>
        <pc:spChg chg="mod">
          <ac:chgData name="Chaz Wesley" userId="ded3bc0a5a70d938" providerId="LiveId" clId="{8D923E12-420A-4EF2-9359-0FD7F5AE0196}" dt="2023-10-18T01:51:06.284" v="575" actId="1076"/>
          <ac:spMkLst>
            <pc:docMk/>
            <pc:sldMk cId="3997129760" sldId="259"/>
            <ac:spMk id="3" creationId="{D294C101-0066-3C04-68BA-5D03A11138D1}"/>
          </ac:spMkLst>
        </pc:spChg>
        <pc:picChg chg="mod">
          <ac:chgData name="Chaz Wesley" userId="ded3bc0a5a70d938" providerId="LiveId" clId="{8D923E12-420A-4EF2-9359-0FD7F5AE0196}" dt="2023-10-18T01:51:31.451" v="577" actId="1076"/>
          <ac:picMkLst>
            <pc:docMk/>
            <pc:sldMk cId="3997129760" sldId="259"/>
            <ac:picMk id="4" creationId="{DD3FECBE-D042-4A04-2B2B-387D3D39D902}"/>
          </ac:picMkLst>
        </pc:picChg>
      </pc:sldChg>
      <pc:sldChg chg="mod modShow">
        <pc:chgData name="Chaz Wesley" userId="ded3bc0a5a70d938" providerId="LiveId" clId="{8D923E12-420A-4EF2-9359-0FD7F5AE0196}" dt="2023-10-18T12:58:39.725" v="1828" actId="729"/>
        <pc:sldMkLst>
          <pc:docMk/>
          <pc:sldMk cId="4231332491" sldId="261"/>
        </pc:sldMkLst>
      </pc:sldChg>
      <pc:sldChg chg="modSp mod">
        <pc:chgData name="Chaz Wesley" userId="ded3bc0a5a70d938" providerId="LiveId" clId="{8D923E12-420A-4EF2-9359-0FD7F5AE0196}" dt="2023-10-18T00:55:42.070" v="70" actId="1076"/>
        <pc:sldMkLst>
          <pc:docMk/>
          <pc:sldMk cId="1661660662" sldId="264"/>
        </pc:sldMkLst>
        <pc:spChg chg="mod">
          <ac:chgData name="Chaz Wesley" userId="ded3bc0a5a70d938" providerId="LiveId" clId="{8D923E12-420A-4EF2-9359-0FD7F5AE0196}" dt="2023-10-18T00:54:39.061" v="52" actId="404"/>
          <ac:spMkLst>
            <pc:docMk/>
            <pc:sldMk cId="1661660662" sldId="264"/>
            <ac:spMk id="2" creationId="{1F6F9B58-9124-F3D5-D616-2349AF5EC33C}"/>
          </ac:spMkLst>
        </pc:spChg>
        <pc:spChg chg="mod">
          <ac:chgData name="Chaz Wesley" userId="ded3bc0a5a70d938" providerId="LiveId" clId="{8D923E12-420A-4EF2-9359-0FD7F5AE0196}" dt="2023-10-18T00:55:42.070" v="70" actId="1076"/>
          <ac:spMkLst>
            <pc:docMk/>
            <pc:sldMk cId="1661660662" sldId="264"/>
            <ac:spMk id="3" creationId="{7076300A-1AAE-F75B-359B-C667B3756DAA}"/>
          </ac:spMkLst>
        </pc:spChg>
      </pc:sldChg>
      <pc:sldChg chg="addSp delSp modSp mod">
        <pc:chgData name="Chaz Wesley" userId="ded3bc0a5a70d938" providerId="LiveId" clId="{8D923E12-420A-4EF2-9359-0FD7F5AE0196}" dt="2023-10-18T13:49:38.629" v="1858"/>
        <pc:sldMkLst>
          <pc:docMk/>
          <pc:sldMk cId="1607236064" sldId="265"/>
        </pc:sldMkLst>
        <pc:spChg chg="mod">
          <ac:chgData name="Chaz Wesley" userId="ded3bc0a5a70d938" providerId="LiveId" clId="{8D923E12-420A-4EF2-9359-0FD7F5AE0196}" dt="2023-10-18T01:47:12.234" v="463" actId="403"/>
          <ac:spMkLst>
            <pc:docMk/>
            <pc:sldMk cId="1607236064" sldId="265"/>
            <ac:spMk id="2" creationId="{DA20F2C7-6D3F-0124-DAC9-C298C16A7AC4}"/>
          </ac:spMkLst>
        </pc:spChg>
        <pc:spChg chg="mod">
          <ac:chgData name="Chaz Wesley" userId="ded3bc0a5a70d938" providerId="LiveId" clId="{8D923E12-420A-4EF2-9359-0FD7F5AE0196}" dt="2023-10-18T01:47:35.682" v="466" actId="403"/>
          <ac:spMkLst>
            <pc:docMk/>
            <pc:sldMk cId="1607236064" sldId="265"/>
            <ac:spMk id="7" creationId="{E46174DF-61AC-0673-2E9C-A66FA2C1D59E}"/>
          </ac:spMkLst>
        </pc:spChg>
        <pc:picChg chg="add mod">
          <ac:chgData name="Chaz Wesley" userId="ded3bc0a5a70d938" providerId="LiveId" clId="{8D923E12-420A-4EF2-9359-0FD7F5AE0196}" dt="2023-10-18T13:49:38.629" v="1858"/>
          <ac:picMkLst>
            <pc:docMk/>
            <pc:sldMk cId="1607236064" sldId="265"/>
            <ac:picMk id="3" creationId="{69FD8F18-12FB-D28D-ACFA-90FC6DACD146}"/>
          </ac:picMkLst>
        </pc:picChg>
        <pc:picChg chg="del">
          <ac:chgData name="Chaz Wesley" userId="ded3bc0a5a70d938" providerId="LiveId" clId="{8D923E12-420A-4EF2-9359-0FD7F5AE0196}" dt="2023-10-18T01:46:39.489" v="460" actId="478"/>
          <ac:picMkLst>
            <pc:docMk/>
            <pc:sldMk cId="1607236064" sldId="265"/>
            <ac:picMk id="9" creationId="{BC88D543-C397-89AF-6DD1-6A74A4532004}"/>
          </ac:picMkLst>
        </pc:picChg>
      </pc:sldChg>
      <pc:sldChg chg="mod modShow">
        <pc:chgData name="Chaz Wesley" userId="ded3bc0a5a70d938" providerId="LiveId" clId="{8D923E12-420A-4EF2-9359-0FD7F5AE0196}" dt="2023-10-18T12:58:41.646" v="1829" actId="729"/>
        <pc:sldMkLst>
          <pc:docMk/>
          <pc:sldMk cId="3902838639" sldId="266"/>
        </pc:sldMkLst>
      </pc:sldChg>
      <pc:sldChg chg="addSp delSp modSp mod ord">
        <pc:chgData name="Chaz Wesley" userId="ded3bc0a5a70d938" providerId="LiveId" clId="{8D923E12-420A-4EF2-9359-0FD7F5AE0196}" dt="2023-10-18T14:29:54.273" v="1992" actId="1076"/>
        <pc:sldMkLst>
          <pc:docMk/>
          <pc:sldMk cId="243719328" sldId="270"/>
        </pc:sldMkLst>
        <pc:spChg chg="mod">
          <ac:chgData name="Chaz Wesley" userId="ded3bc0a5a70d938" providerId="LiveId" clId="{8D923E12-420A-4EF2-9359-0FD7F5AE0196}" dt="2023-10-18T12:57:16.285" v="1819" actId="1076"/>
          <ac:spMkLst>
            <pc:docMk/>
            <pc:sldMk cId="243719328" sldId="270"/>
            <ac:spMk id="2" creationId="{DA20F2C7-6D3F-0124-DAC9-C298C16A7AC4}"/>
          </ac:spMkLst>
        </pc:spChg>
        <pc:spChg chg="mod">
          <ac:chgData name="Chaz Wesley" userId="ded3bc0a5a70d938" providerId="LiveId" clId="{8D923E12-420A-4EF2-9359-0FD7F5AE0196}" dt="2023-10-18T14:29:54.273" v="1992" actId="1076"/>
          <ac:spMkLst>
            <pc:docMk/>
            <pc:sldMk cId="243719328" sldId="270"/>
            <ac:spMk id="7" creationId="{E46174DF-61AC-0673-2E9C-A66FA2C1D59E}"/>
          </ac:spMkLst>
        </pc:spChg>
        <pc:picChg chg="add mod">
          <ac:chgData name="Chaz Wesley" userId="ded3bc0a5a70d938" providerId="LiveId" clId="{8D923E12-420A-4EF2-9359-0FD7F5AE0196}" dt="2023-10-18T12:54:36.910" v="1789" actId="1076"/>
          <ac:picMkLst>
            <pc:docMk/>
            <pc:sldMk cId="243719328" sldId="270"/>
            <ac:picMk id="3" creationId="{62B70176-C9DA-139E-CB59-61734F1B96BA}"/>
          </ac:picMkLst>
        </pc:picChg>
        <pc:picChg chg="del">
          <ac:chgData name="Chaz Wesley" userId="ded3bc0a5a70d938" providerId="LiveId" clId="{8D923E12-420A-4EF2-9359-0FD7F5AE0196}" dt="2023-10-18T12:45:39.730" v="1381" actId="478"/>
          <ac:picMkLst>
            <pc:docMk/>
            <pc:sldMk cId="243719328" sldId="270"/>
            <ac:picMk id="9" creationId="{BC88D543-C397-89AF-6DD1-6A74A4532004}"/>
          </ac:picMkLst>
        </pc:picChg>
        <pc:picChg chg="add del">
          <ac:chgData name="Chaz Wesley" userId="ded3bc0a5a70d938" providerId="LiveId" clId="{8D923E12-420A-4EF2-9359-0FD7F5AE0196}" dt="2023-10-18T02:01:35.853" v="583"/>
          <ac:picMkLst>
            <pc:docMk/>
            <pc:sldMk cId="243719328" sldId="270"/>
            <ac:picMk id="1026" creationId="{42FECF05-3C54-2E50-A2E7-2C9D648C53B6}"/>
          </ac:picMkLst>
        </pc:picChg>
      </pc:sldChg>
      <pc:sldChg chg="addSp delSp modSp mod">
        <pc:chgData name="Chaz Wesley" userId="ded3bc0a5a70d938" providerId="LiveId" clId="{8D923E12-420A-4EF2-9359-0FD7F5AE0196}" dt="2023-10-18T01:40:08.029" v="302" actId="404"/>
        <pc:sldMkLst>
          <pc:docMk/>
          <pc:sldMk cId="1681086419" sldId="271"/>
        </pc:sldMkLst>
        <pc:spChg chg="mod">
          <ac:chgData name="Chaz Wesley" userId="ded3bc0a5a70d938" providerId="LiveId" clId="{8D923E12-420A-4EF2-9359-0FD7F5AE0196}" dt="2023-10-18T01:40:08.029" v="302" actId="404"/>
          <ac:spMkLst>
            <pc:docMk/>
            <pc:sldMk cId="1681086419" sldId="271"/>
            <ac:spMk id="2" creationId="{1F6F9B58-9124-F3D5-D616-2349AF5EC33C}"/>
          </ac:spMkLst>
        </pc:spChg>
        <pc:spChg chg="del mod">
          <ac:chgData name="Chaz Wesley" userId="ded3bc0a5a70d938" providerId="LiveId" clId="{8D923E12-420A-4EF2-9359-0FD7F5AE0196}" dt="2023-10-18T01:39:48.592" v="285" actId="21"/>
          <ac:spMkLst>
            <pc:docMk/>
            <pc:sldMk cId="1681086419" sldId="271"/>
            <ac:spMk id="3" creationId="{7076300A-1AAE-F75B-359B-C667B3756DAA}"/>
          </ac:spMkLst>
        </pc:spChg>
        <pc:spChg chg="add del mod">
          <ac:chgData name="Chaz Wesley" userId="ded3bc0a5a70d938" providerId="LiveId" clId="{8D923E12-420A-4EF2-9359-0FD7F5AE0196}" dt="2023-10-18T01:39:57.454" v="286" actId="21"/>
          <ac:spMkLst>
            <pc:docMk/>
            <pc:sldMk cId="1681086419" sldId="271"/>
            <ac:spMk id="5" creationId="{DEAD6DED-7B49-05F8-9ED5-5655F0BBB18F}"/>
          </ac:spMkLst>
        </pc:spChg>
      </pc:sldChg>
      <pc:sldChg chg="mod modShow">
        <pc:chgData name="Chaz Wesley" userId="ded3bc0a5a70d938" providerId="LiveId" clId="{8D923E12-420A-4EF2-9359-0FD7F5AE0196}" dt="2023-10-18T12:58:48.646" v="1831" actId="729"/>
        <pc:sldMkLst>
          <pc:docMk/>
          <pc:sldMk cId="3096331747" sldId="272"/>
        </pc:sldMkLst>
      </pc:sldChg>
      <pc:sldChg chg="mod modShow">
        <pc:chgData name="Chaz Wesley" userId="ded3bc0a5a70d938" providerId="LiveId" clId="{8D923E12-420A-4EF2-9359-0FD7F5AE0196}" dt="2023-10-18T12:58:44.619" v="1830" actId="729"/>
        <pc:sldMkLst>
          <pc:docMk/>
          <pc:sldMk cId="1129701237" sldId="273"/>
        </pc:sldMkLst>
      </pc:sldChg>
      <pc:sldChg chg="addSp delSp modSp mod">
        <pc:chgData name="Chaz Wesley" userId="ded3bc0a5a70d938" providerId="LiveId" clId="{8D923E12-420A-4EF2-9359-0FD7F5AE0196}" dt="2023-10-18T01:34:33.624" v="216" actId="114"/>
        <pc:sldMkLst>
          <pc:docMk/>
          <pc:sldMk cId="2118351736" sldId="275"/>
        </pc:sldMkLst>
        <pc:spChg chg="mod">
          <ac:chgData name="Chaz Wesley" userId="ded3bc0a5a70d938" providerId="LiveId" clId="{8D923E12-420A-4EF2-9359-0FD7F5AE0196}" dt="2023-10-18T01:34:33.624" v="216" actId="114"/>
          <ac:spMkLst>
            <pc:docMk/>
            <pc:sldMk cId="2118351736" sldId="275"/>
            <ac:spMk id="2" creationId="{DA20F2C7-6D3F-0124-DAC9-C298C16A7AC4}"/>
          </ac:spMkLst>
        </pc:spChg>
        <pc:spChg chg="add del mod">
          <ac:chgData name="Chaz Wesley" userId="ded3bc0a5a70d938" providerId="LiveId" clId="{8D923E12-420A-4EF2-9359-0FD7F5AE0196}" dt="2023-10-18T01:30:56.371" v="201" actId="21"/>
          <ac:spMkLst>
            <pc:docMk/>
            <pc:sldMk cId="2118351736" sldId="275"/>
            <ac:spMk id="4" creationId="{5D47D2F0-DCBE-FAB4-99A6-9D93204CF92C}"/>
          </ac:spMkLst>
        </pc:spChg>
        <pc:spChg chg="del">
          <ac:chgData name="Chaz Wesley" userId="ded3bc0a5a70d938" providerId="LiveId" clId="{8D923E12-420A-4EF2-9359-0FD7F5AE0196}" dt="2023-10-18T01:30:43.304" v="199" actId="21"/>
          <ac:spMkLst>
            <pc:docMk/>
            <pc:sldMk cId="2118351736" sldId="275"/>
            <ac:spMk id="7" creationId="{E46174DF-61AC-0673-2E9C-A66FA2C1D59E}"/>
          </ac:spMkLst>
        </pc:spChg>
        <pc:picChg chg="mod">
          <ac:chgData name="Chaz Wesley" userId="ded3bc0a5a70d938" providerId="LiveId" clId="{8D923E12-420A-4EF2-9359-0FD7F5AE0196}" dt="2023-10-18T01:31:09.272" v="204" actId="1076"/>
          <ac:picMkLst>
            <pc:docMk/>
            <pc:sldMk cId="2118351736" sldId="275"/>
            <ac:picMk id="9" creationId="{BC88D543-C397-89AF-6DD1-6A74A4532004}"/>
          </ac:picMkLst>
        </pc:picChg>
      </pc:sldChg>
      <pc:sldChg chg="modSp del mod">
        <pc:chgData name="Chaz Wesley" userId="ded3bc0a5a70d938" providerId="LiveId" clId="{8D923E12-420A-4EF2-9359-0FD7F5AE0196}" dt="2023-10-18T12:59:03.085" v="1832" actId="47"/>
        <pc:sldMkLst>
          <pc:docMk/>
          <pc:sldMk cId="390444153" sldId="291"/>
        </pc:sldMkLst>
        <pc:spChg chg="mod">
          <ac:chgData name="Chaz Wesley" userId="ded3bc0a5a70d938" providerId="LiveId" clId="{8D923E12-420A-4EF2-9359-0FD7F5AE0196}" dt="2023-10-18T02:02:58.579" v="596" actId="20577"/>
          <ac:spMkLst>
            <pc:docMk/>
            <pc:sldMk cId="390444153" sldId="291"/>
            <ac:spMk id="2" creationId="{DA20F2C7-6D3F-0124-DAC9-C298C16A7AC4}"/>
          </ac:spMkLst>
        </pc:spChg>
        <pc:spChg chg="mod">
          <ac:chgData name="Chaz Wesley" userId="ded3bc0a5a70d938" providerId="LiveId" clId="{8D923E12-420A-4EF2-9359-0FD7F5AE0196}" dt="2023-10-18T02:03:13.345" v="604" actId="20577"/>
          <ac:spMkLst>
            <pc:docMk/>
            <pc:sldMk cId="390444153" sldId="291"/>
            <ac:spMk id="6" creationId="{1905F99C-350E-9CE3-3B41-F2000C41A7A6}"/>
          </ac:spMkLst>
        </pc:spChg>
        <pc:spChg chg="mod">
          <ac:chgData name="Chaz Wesley" userId="ded3bc0a5a70d938" providerId="LiveId" clId="{8D923E12-420A-4EF2-9359-0FD7F5AE0196}" dt="2023-10-18T02:03:04.178" v="599" actId="20577"/>
          <ac:spMkLst>
            <pc:docMk/>
            <pc:sldMk cId="390444153" sldId="291"/>
            <ac:spMk id="7" creationId="{E46174DF-61AC-0673-2E9C-A66FA2C1D59E}"/>
          </ac:spMkLst>
        </pc:spChg>
        <pc:picChg chg="mod">
          <ac:chgData name="Chaz Wesley" userId="ded3bc0a5a70d938" providerId="LiveId" clId="{8D923E12-420A-4EF2-9359-0FD7F5AE0196}" dt="2023-10-18T02:03:19.200" v="605" actId="1076"/>
          <ac:picMkLst>
            <pc:docMk/>
            <pc:sldMk cId="390444153" sldId="291"/>
            <ac:picMk id="3" creationId="{2CB5F07D-93C9-0779-FDE3-46C63F5DEE1F}"/>
          </ac:picMkLst>
        </pc:picChg>
      </pc:sldChg>
      <pc:sldChg chg="addSp modSp add">
        <pc:chgData name="Chaz Wesley" userId="ded3bc0a5a70d938" providerId="LiveId" clId="{8D923E12-420A-4EF2-9359-0FD7F5AE0196}" dt="2023-10-18T02:02:49.182" v="587" actId="14100"/>
        <pc:sldMkLst>
          <pc:docMk/>
          <pc:sldMk cId="3638263497" sldId="292"/>
        </pc:sldMkLst>
        <pc:picChg chg="add mod">
          <ac:chgData name="Chaz Wesley" userId="ded3bc0a5a70d938" providerId="LiveId" clId="{8D923E12-420A-4EF2-9359-0FD7F5AE0196}" dt="2023-10-18T02:02:49.182" v="587" actId="14100"/>
          <ac:picMkLst>
            <pc:docMk/>
            <pc:sldMk cId="3638263497" sldId="292"/>
            <ac:picMk id="2050" creationId="{5D2D44FE-743B-BD8A-6416-700A8C3DF126}"/>
          </ac:picMkLst>
        </pc:picChg>
      </pc:sldChg>
      <pc:sldChg chg="addSp delSp modSp add mod ord">
        <pc:chgData name="Chaz Wesley" userId="ded3bc0a5a70d938" providerId="LiveId" clId="{8D923E12-420A-4EF2-9359-0FD7F5AE0196}" dt="2023-10-18T13:34:46.750" v="1855"/>
        <pc:sldMkLst>
          <pc:docMk/>
          <pc:sldMk cId="282247256" sldId="293"/>
        </pc:sldMkLst>
        <pc:spChg chg="mod">
          <ac:chgData name="Chaz Wesley" userId="ded3bc0a5a70d938" providerId="LiveId" clId="{8D923E12-420A-4EF2-9359-0FD7F5AE0196}" dt="2023-10-18T02:15:27.662" v="654" actId="14100"/>
          <ac:spMkLst>
            <pc:docMk/>
            <pc:sldMk cId="282247256" sldId="293"/>
            <ac:spMk id="2" creationId="{1F6F9B58-9124-F3D5-D616-2349AF5EC33C}"/>
          </ac:spMkLst>
        </pc:spChg>
        <pc:spChg chg="del mod">
          <ac:chgData name="Chaz Wesley" userId="ded3bc0a5a70d938" providerId="LiveId" clId="{8D923E12-420A-4EF2-9359-0FD7F5AE0196}" dt="2023-10-18T02:15:05.935" v="650" actId="478"/>
          <ac:spMkLst>
            <pc:docMk/>
            <pc:sldMk cId="282247256" sldId="293"/>
            <ac:spMk id="3" creationId="{7076300A-1AAE-F75B-359B-C667B3756DAA}"/>
          </ac:spMkLst>
        </pc:spChg>
        <pc:spChg chg="add del mod">
          <ac:chgData name="Chaz Wesley" userId="ded3bc0a5a70d938" providerId="LiveId" clId="{8D923E12-420A-4EF2-9359-0FD7F5AE0196}" dt="2023-10-18T02:15:13.397" v="651" actId="478"/>
          <ac:spMkLst>
            <pc:docMk/>
            <pc:sldMk cId="282247256" sldId="293"/>
            <ac:spMk id="5" creationId="{6DF80394-9F38-01B6-99DD-57CF2D3DC492}"/>
          </ac:spMkLst>
        </pc:spChg>
      </pc:sldChg>
      <pc:sldChg chg="addSp delSp modSp add mod ord setBg">
        <pc:chgData name="Chaz Wesley" userId="ded3bc0a5a70d938" providerId="LiveId" clId="{8D923E12-420A-4EF2-9359-0FD7F5AE0196}" dt="2023-10-18T14:41:45.211" v="2018" actId="20577"/>
        <pc:sldMkLst>
          <pc:docMk/>
          <pc:sldMk cId="3004828011" sldId="294"/>
        </pc:sldMkLst>
        <pc:spChg chg="mod">
          <ac:chgData name="Chaz Wesley" userId="ded3bc0a5a70d938" providerId="LiveId" clId="{8D923E12-420A-4EF2-9359-0FD7F5AE0196}" dt="2023-10-18T12:28:36.636" v="1006" actId="1076"/>
          <ac:spMkLst>
            <pc:docMk/>
            <pc:sldMk cId="3004828011" sldId="294"/>
            <ac:spMk id="2" creationId="{DA20F2C7-6D3F-0124-DAC9-C298C16A7AC4}"/>
          </ac:spMkLst>
        </pc:spChg>
        <pc:spChg chg="mod">
          <ac:chgData name="Chaz Wesley" userId="ded3bc0a5a70d938" providerId="LiveId" clId="{8D923E12-420A-4EF2-9359-0FD7F5AE0196}" dt="2023-10-18T14:41:45.211" v="2018" actId="20577"/>
          <ac:spMkLst>
            <pc:docMk/>
            <pc:sldMk cId="3004828011" sldId="294"/>
            <ac:spMk id="7" creationId="{E46174DF-61AC-0673-2E9C-A66FA2C1D59E}"/>
          </ac:spMkLst>
        </pc:spChg>
        <pc:spChg chg="add del">
          <ac:chgData name="Chaz Wesley" userId="ded3bc0a5a70d938" providerId="LiveId" clId="{8D923E12-420A-4EF2-9359-0FD7F5AE0196}" dt="2023-10-18T12:26:50.664" v="988" actId="26606"/>
          <ac:spMkLst>
            <pc:docMk/>
            <pc:sldMk cId="3004828011" sldId="294"/>
            <ac:spMk id="12" creationId="{F13C74B1-5B17-4795-BED0-7140497B445A}"/>
          </ac:spMkLst>
        </pc:spChg>
        <pc:spChg chg="add del">
          <ac:chgData name="Chaz Wesley" userId="ded3bc0a5a70d938" providerId="LiveId" clId="{8D923E12-420A-4EF2-9359-0FD7F5AE0196}" dt="2023-10-18T12:26:50.664" v="988" actId="26606"/>
          <ac:spMkLst>
            <pc:docMk/>
            <pc:sldMk cId="3004828011" sldId="294"/>
            <ac:spMk id="14" creationId="{D4974D33-8DC5-464E-8C6D-BE58F0669C17}"/>
          </ac:spMkLst>
        </pc:spChg>
        <pc:picChg chg="add del mod">
          <ac:chgData name="Chaz Wesley" userId="ded3bc0a5a70d938" providerId="LiveId" clId="{8D923E12-420A-4EF2-9359-0FD7F5AE0196}" dt="2023-10-18T12:26:51.054" v="989"/>
          <ac:picMkLst>
            <pc:docMk/>
            <pc:sldMk cId="3004828011" sldId="294"/>
            <ac:picMk id="3" creationId="{26981F15-6713-0C14-36D5-2400E857C5E0}"/>
          </ac:picMkLst>
        </pc:picChg>
        <pc:picChg chg="add mod">
          <ac:chgData name="Chaz Wesley" userId="ded3bc0a5a70d938" providerId="LiveId" clId="{8D923E12-420A-4EF2-9359-0FD7F5AE0196}" dt="2023-10-18T12:26:52.831" v="990"/>
          <ac:picMkLst>
            <pc:docMk/>
            <pc:sldMk cId="3004828011" sldId="294"/>
            <ac:picMk id="4" creationId="{806FEF10-63F1-6595-B737-32094955E4E5}"/>
          </ac:picMkLst>
        </pc:picChg>
        <pc:picChg chg="del">
          <ac:chgData name="Chaz Wesley" userId="ded3bc0a5a70d938" providerId="LiveId" clId="{8D923E12-420A-4EF2-9359-0FD7F5AE0196}" dt="2023-10-18T12:26:24.125" v="985" actId="478"/>
          <ac:picMkLst>
            <pc:docMk/>
            <pc:sldMk cId="3004828011" sldId="294"/>
            <ac:picMk id="9" creationId="{BC88D543-C397-89AF-6DD1-6A74A4532004}"/>
          </ac:picMkLst>
        </pc:picChg>
      </pc:sldChg>
      <pc:sldChg chg="addSp modSp add mod ord">
        <pc:chgData name="Chaz Wesley" userId="ded3bc0a5a70d938" providerId="LiveId" clId="{8D923E12-420A-4EF2-9359-0FD7F5AE0196}" dt="2023-10-18T15:03:12.410" v="2102" actId="2"/>
        <pc:sldMkLst>
          <pc:docMk/>
          <pc:sldMk cId="3128590776" sldId="295"/>
        </pc:sldMkLst>
        <pc:spChg chg="mod">
          <ac:chgData name="Chaz Wesley" userId="ded3bc0a5a70d938" providerId="LiveId" clId="{8D923E12-420A-4EF2-9359-0FD7F5AE0196}" dt="2023-10-18T15:03:12.410" v="2102" actId="2"/>
          <ac:spMkLst>
            <pc:docMk/>
            <pc:sldMk cId="3128590776" sldId="295"/>
            <ac:spMk id="7" creationId="{E46174DF-61AC-0673-2E9C-A66FA2C1D59E}"/>
          </ac:spMkLst>
        </pc:spChg>
        <pc:picChg chg="add mod">
          <ac:chgData name="Chaz Wesley" userId="ded3bc0a5a70d938" providerId="LiveId" clId="{8D923E12-420A-4EF2-9359-0FD7F5AE0196}" dt="2023-10-18T12:53:39.284" v="1770"/>
          <ac:picMkLst>
            <pc:docMk/>
            <pc:sldMk cId="3128590776" sldId="295"/>
            <ac:picMk id="3" creationId="{15F331BE-2803-E10A-7776-551A22F325E5}"/>
          </ac:picMkLst>
        </pc:picChg>
      </pc:sldChg>
      <pc:sldChg chg="modSp add del mod ord">
        <pc:chgData name="Chaz Wesley" userId="ded3bc0a5a70d938" providerId="LiveId" clId="{8D923E12-420A-4EF2-9359-0FD7F5AE0196}" dt="2023-10-18T17:17:27.348" v="2128" actId="47"/>
        <pc:sldMkLst>
          <pc:docMk/>
          <pc:sldMk cId="96367548" sldId="296"/>
        </pc:sldMkLst>
        <pc:spChg chg="mod">
          <ac:chgData name="Chaz Wesley" userId="ded3bc0a5a70d938" providerId="LiveId" clId="{8D923E12-420A-4EF2-9359-0FD7F5AE0196}" dt="2023-10-18T13:29:37.156" v="1851" actId="20577"/>
          <ac:spMkLst>
            <pc:docMk/>
            <pc:sldMk cId="96367548" sldId="296"/>
            <ac:spMk id="2" creationId="{1F6F9B58-9124-F3D5-D616-2349AF5EC33C}"/>
          </ac:spMkLst>
        </pc:spChg>
      </pc:sldChg>
      <pc:sldChg chg="addSp delSp modSp add mod ord">
        <pc:chgData name="Chaz Wesley" userId="ded3bc0a5a70d938" providerId="LiveId" clId="{8D923E12-420A-4EF2-9359-0FD7F5AE0196}" dt="2023-10-18T14:47:13.126" v="2038" actId="255"/>
        <pc:sldMkLst>
          <pc:docMk/>
          <pc:sldMk cId="758972093" sldId="297"/>
        </pc:sldMkLst>
        <pc:spChg chg="mod">
          <ac:chgData name="Chaz Wesley" userId="ded3bc0a5a70d938" providerId="LiveId" clId="{8D923E12-420A-4EF2-9359-0FD7F5AE0196}" dt="2023-10-18T14:47:13.126" v="2038" actId="255"/>
          <ac:spMkLst>
            <pc:docMk/>
            <pc:sldMk cId="758972093" sldId="297"/>
            <ac:spMk id="2" creationId="{DA20F2C7-6D3F-0124-DAC9-C298C16A7AC4}"/>
          </ac:spMkLst>
        </pc:spChg>
        <pc:picChg chg="add del mod">
          <ac:chgData name="Chaz Wesley" userId="ded3bc0a5a70d938" providerId="LiveId" clId="{8D923E12-420A-4EF2-9359-0FD7F5AE0196}" dt="2023-10-18T14:11:30.217" v="1971"/>
          <ac:picMkLst>
            <pc:docMk/>
            <pc:sldMk cId="758972093" sldId="297"/>
            <ac:picMk id="3" creationId="{8B680671-87F1-3546-4EF0-DD5EAA7699B7}"/>
          </ac:picMkLst>
        </pc:picChg>
        <pc:picChg chg="add mod">
          <ac:chgData name="Chaz Wesley" userId="ded3bc0a5a70d938" providerId="LiveId" clId="{8D923E12-420A-4EF2-9359-0FD7F5AE0196}" dt="2023-10-18T14:46:03.201" v="2021"/>
          <ac:picMkLst>
            <pc:docMk/>
            <pc:sldMk cId="758972093" sldId="297"/>
            <ac:picMk id="4" creationId="{C55EC13C-4980-8B32-2A13-DBCBDBE0110F}"/>
          </ac:picMkLst>
        </pc:picChg>
        <pc:picChg chg="mod">
          <ac:chgData name="Chaz Wesley" userId="ded3bc0a5a70d938" providerId="LiveId" clId="{8D923E12-420A-4EF2-9359-0FD7F5AE0196}" dt="2023-10-18T14:45:46.612" v="2019" actId="14100"/>
          <ac:picMkLst>
            <pc:docMk/>
            <pc:sldMk cId="758972093" sldId="297"/>
            <ac:picMk id="9" creationId="{BC88D543-C397-89AF-6DD1-6A74A4532004}"/>
          </ac:picMkLst>
        </pc:picChg>
      </pc:sldChg>
      <pc:sldChg chg="modSp add mod ord">
        <pc:chgData name="Chaz Wesley" userId="ded3bc0a5a70d938" providerId="LiveId" clId="{8D923E12-420A-4EF2-9359-0FD7F5AE0196}" dt="2023-10-18T15:02:30.592" v="2099" actId="404"/>
        <pc:sldMkLst>
          <pc:docMk/>
          <pc:sldMk cId="40349539" sldId="298"/>
        </pc:sldMkLst>
        <pc:spChg chg="mod">
          <ac:chgData name="Chaz Wesley" userId="ded3bc0a5a70d938" providerId="LiveId" clId="{8D923E12-420A-4EF2-9359-0FD7F5AE0196}" dt="2023-10-18T15:02:30.592" v="2099" actId="404"/>
          <ac:spMkLst>
            <pc:docMk/>
            <pc:sldMk cId="40349539" sldId="298"/>
            <ac:spMk id="2" creationId="{1F6F9B58-9124-F3D5-D616-2349AF5EC33C}"/>
          </ac:spMkLst>
        </pc:spChg>
      </pc:sldChg>
      <pc:sldChg chg="modSp add del mod">
        <pc:chgData name="Chaz Wesley" userId="ded3bc0a5a70d938" providerId="LiveId" clId="{8D923E12-420A-4EF2-9359-0FD7F5AE0196}" dt="2023-10-18T15:34:46.852" v="2127" actId="2696"/>
        <pc:sldMkLst>
          <pc:docMk/>
          <pc:sldMk cId="344557479" sldId="299"/>
        </pc:sldMkLst>
        <pc:spChg chg="mod">
          <ac:chgData name="Chaz Wesley" userId="ded3bc0a5a70d938" providerId="LiveId" clId="{8D923E12-420A-4EF2-9359-0FD7F5AE0196}" dt="2023-10-18T15:33:46.236" v="2106" actId="20577"/>
          <ac:spMkLst>
            <pc:docMk/>
            <pc:sldMk cId="344557479" sldId="299"/>
            <ac:spMk id="2" creationId="{DA20F2C7-6D3F-0124-DAC9-C298C16A7AC4}"/>
          </ac:spMkLst>
        </pc:spChg>
        <pc:spChg chg="mod">
          <ac:chgData name="Chaz Wesley" userId="ded3bc0a5a70d938" providerId="LiveId" clId="{8D923E12-420A-4EF2-9359-0FD7F5AE0196}" dt="2023-10-18T15:34:38.037" v="2126" actId="27636"/>
          <ac:spMkLst>
            <pc:docMk/>
            <pc:sldMk cId="344557479" sldId="299"/>
            <ac:spMk id="7" creationId="{E46174DF-61AC-0673-2E9C-A66FA2C1D59E}"/>
          </ac:spMkLst>
        </pc:spChg>
      </pc:sldChg>
      <pc:sldChg chg="addSp delSp modSp add mod ord">
        <pc:chgData name="Chaz Wesley" userId="ded3bc0a5a70d938" providerId="LiveId" clId="{8D923E12-420A-4EF2-9359-0FD7F5AE0196}" dt="2023-10-18T17:43:24.062" v="2146"/>
        <pc:sldMkLst>
          <pc:docMk/>
          <pc:sldMk cId="2917125241" sldId="299"/>
        </pc:sldMkLst>
        <pc:spChg chg="mod">
          <ac:chgData name="Chaz Wesley" userId="ded3bc0a5a70d938" providerId="LiveId" clId="{8D923E12-420A-4EF2-9359-0FD7F5AE0196}" dt="2023-10-18T17:43:05.302" v="2142" actId="20577"/>
          <ac:spMkLst>
            <pc:docMk/>
            <pc:sldMk cId="2917125241" sldId="299"/>
            <ac:spMk id="2" creationId="{1F6F9B58-9124-F3D5-D616-2349AF5EC33C}"/>
          </ac:spMkLst>
        </pc:spChg>
        <pc:spChg chg="del">
          <ac:chgData name="Chaz Wesley" userId="ded3bc0a5a70d938" providerId="LiveId" clId="{8D923E12-420A-4EF2-9359-0FD7F5AE0196}" dt="2023-10-18T17:43:13.725" v="2143" actId="478"/>
          <ac:spMkLst>
            <pc:docMk/>
            <pc:sldMk cId="2917125241" sldId="299"/>
            <ac:spMk id="3" creationId="{7076300A-1AAE-F75B-359B-C667B3756DAA}"/>
          </ac:spMkLst>
        </pc:spChg>
        <pc:spChg chg="add del mod">
          <ac:chgData name="Chaz Wesley" userId="ded3bc0a5a70d938" providerId="LiveId" clId="{8D923E12-420A-4EF2-9359-0FD7F5AE0196}" dt="2023-10-18T17:43:21.012" v="2144" actId="21"/>
          <ac:spMkLst>
            <pc:docMk/>
            <pc:sldMk cId="2917125241" sldId="299"/>
            <ac:spMk id="5" creationId="{589C86BF-052C-2EFE-676C-2A2EEAE4C5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design&#10;&#10;Description automatically generated">
            <a:extLst>
              <a:ext uri="{FF2B5EF4-FFF2-40B4-BE49-F238E27FC236}">
                <a16:creationId xmlns:a16="http://schemas.microsoft.com/office/drawing/2014/main" id="{56F5F1E3-4ECD-58DE-A829-81A28BCCD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5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ave, nature&#10;&#10;Description automatically generated">
            <a:extLst>
              <a:ext uri="{FF2B5EF4-FFF2-40B4-BE49-F238E27FC236}">
                <a16:creationId xmlns:a16="http://schemas.microsoft.com/office/drawing/2014/main" id="{F0913FD1-0AFC-37D4-3087-D36420844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50CB80-1746-FE5F-F046-245027B0E8A4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1591"/>
            <a:ext cx="105156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F20F1-514D-A81A-6EFC-87582F8BC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86" y="5317434"/>
            <a:ext cx="1545914" cy="877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1E138-6088-595B-1443-08C88662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AA907-8DBA-E9EF-BB7C-8D599526E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D6D81-E04C-5481-6CBD-5C8F6D2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69FE2-53A2-B933-503A-ED209DDC5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C2EC0-C283-EA2C-36EF-95DACD7D8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053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001993-EEB4-AB68-99C7-5175A9094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533D9B-0848-5515-0569-70A0DB84397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1591"/>
            <a:ext cx="105156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AAE9FB2-3000-C8B6-FF4F-D944C968E6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86" y="5317434"/>
            <a:ext cx="1545914" cy="877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1E138-6088-595B-1443-08C88662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AA907-8DBA-E9EF-BB7C-8D599526E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D6D81-E04C-5481-6CBD-5C8F6D2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69FE2-53A2-B933-503A-ED209DDC5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C2EC0-C283-EA2C-36EF-95DACD7D8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81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9A2B4E-7387-18BE-A4E0-3A29CE89A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2EB5F0-6EB0-CC73-8EE5-C1DC6A04839B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1591"/>
            <a:ext cx="10515600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08BF333-25C0-684E-A78E-E81D31657B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86" y="5317434"/>
            <a:ext cx="1545914" cy="877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1E138-6088-595B-1443-08C88662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AA907-8DBA-E9EF-BB7C-8D599526E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D6D81-E04C-5481-6CBD-5C8F6D2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69FE2-53A2-B933-503A-ED209DDC5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C2EC0-C283-EA2C-36EF-95DACD7D8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77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ave, nature&#10;&#10;Description automatically generated">
            <a:extLst>
              <a:ext uri="{FF2B5EF4-FFF2-40B4-BE49-F238E27FC236}">
                <a16:creationId xmlns:a16="http://schemas.microsoft.com/office/drawing/2014/main" id="{A4B2D647-7A7A-7672-678E-A4187BEC0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5207F5-B194-AECF-4E23-42594BE2C0DB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1591"/>
            <a:ext cx="105156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EAF9DF2-D858-C65E-3879-D18425EFC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86" y="5317434"/>
            <a:ext cx="1545914" cy="877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32F95-D27E-CAD0-5D36-DFB1F863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34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CCF1A-637F-C937-4566-C6245AFDEF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2CF776-1CF3-BCB6-3AFD-9ED632DC857F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1591"/>
            <a:ext cx="105156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24AB249-CAD9-1271-A52A-FE156E3C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86" y="5317434"/>
            <a:ext cx="1545914" cy="877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32F95-D27E-CAD0-5D36-DFB1F863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06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61A272-E97E-E608-9702-A2C92529A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7D9542-C76B-3173-32B4-0B5D0CD5FF05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1591"/>
            <a:ext cx="10515600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7702D31-3182-662E-E88B-242B7B4ED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86" y="5317434"/>
            <a:ext cx="1545914" cy="877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32F95-D27E-CAD0-5D36-DFB1F863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44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09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ve, landscape, mountain, nature&#10;&#10;Description automatically generated">
            <a:extLst>
              <a:ext uri="{FF2B5EF4-FFF2-40B4-BE49-F238E27FC236}">
                <a16:creationId xmlns:a16="http://schemas.microsoft.com/office/drawing/2014/main" id="{DE3AFDB7-ECBE-8C1C-C7FE-6FA3B0849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1F9329-E29A-26F3-F6FE-FCBC601CA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754" y="2651125"/>
            <a:ext cx="9022492" cy="1325563"/>
          </a:xfrm>
        </p:spPr>
        <p:txBody>
          <a:bodyPr/>
          <a:lstStyle>
            <a:lvl1pPr algn="ctr">
              <a:defRPr b="1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3542F82-BD63-BD74-7F6F-C381B3670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7908"/>
            <a:ext cx="9144000" cy="433754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23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ve, nature&#10;&#10;Description automatically generated">
            <a:extLst>
              <a:ext uri="{FF2B5EF4-FFF2-40B4-BE49-F238E27FC236}">
                <a16:creationId xmlns:a16="http://schemas.microsoft.com/office/drawing/2014/main" id="{A7D3881F-1047-AC2D-156D-7BB4CDFCF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A5303-47BF-A834-67B1-2D7C84839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7341-98B3-EE0B-242A-31BAD393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A3CAFA-C1A0-1A11-6A3A-58E2FC053EDF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1591"/>
            <a:ext cx="105156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C1F9FBE-BFCE-E98A-C45B-591AAB14A4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86" y="5317434"/>
            <a:ext cx="1545914" cy="8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6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D3881F-1047-AC2D-156D-7BB4CDFCF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A5303-47BF-A834-67B1-2D7C84839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7341-98B3-EE0B-242A-31BAD393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A87B0F-FF91-64B3-611E-27FF0A562EB1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1591"/>
            <a:ext cx="105156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017E0A8-1B88-6E03-63FB-1CAD9F195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86" y="5317434"/>
            <a:ext cx="1545914" cy="8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2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D3881F-1047-AC2D-156D-7BB4CDFCF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A5303-47BF-A834-67B1-2D7C84839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7341-98B3-EE0B-242A-31BAD393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6E6847-05C0-28B2-22FE-69F840A51CA8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1591"/>
            <a:ext cx="10515600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7114098-F067-32C9-C746-185BD3B74B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86" y="5317434"/>
            <a:ext cx="1545914" cy="8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7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D3881F-1047-AC2D-156D-7BB4CDFCF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A5303-47BF-A834-67B1-2D7C84839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7341-98B3-EE0B-242A-31BAD393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B98344-44F5-B1A6-A2E1-F44EFE65C07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1591"/>
            <a:ext cx="105156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3A86475-F705-3C28-511B-5442546CE6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86" y="5317434"/>
            <a:ext cx="1545914" cy="8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6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ave, nature&#10;&#10;Description automatically generated">
            <a:extLst>
              <a:ext uri="{FF2B5EF4-FFF2-40B4-BE49-F238E27FC236}">
                <a16:creationId xmlns:a16="http://schemas.microsoft.com/office/drawing/2014/main" id="{58D502DA-A13A-B49F-05EA-9B577D59A6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C8E1CF-4172-2B4F-18AE-A0CB42CF251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1591"/>
            <a:ext cx="105156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85DA4A2-891E-28A4-875C-7C95FF772D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86" y="5317434"/>
            <a:ext cx="1545914" cy="877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10983-2092-BDDB-16D7-014C48F0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DADF-BD69-0C53-3E2F-BAD71DD6C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D4A5C-A316-C253-1021-D0F029D75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94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D022CC-C141-7E27-7E03-23ACEA8B0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84EDBF-763B-2830-80EA-4BF36B534E0C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1591"/>
            <a:ext cx="105156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4AF48B6-BAE5-972A-CDFE-041399608C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86" y="5317434"/>
            <a:ext cx="1545914" cy="87726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D4A5C-A316-C253-1021-D0F029D75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10983-2092-BDDB-16D7-014C48F0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DADF-BD69-0C53-3E2F-BAD71DD6C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36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536945-A44C-766D-A712-58A91E2EDD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DE92F8-F091-A1A6-66FD-4E2E4B55F02F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1591"/>
            <a:ext cx="10515600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A942BF0-788C-4E16-D712-6CB42D2E99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86" y="5317434"/>
            <a:ext cx="1545914" cy="877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10983-2092-BDDB-16D7-014C48F0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DADF-BD69-0C53-3E2F-BAD71DD6C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D4A5C-A316-C253-1021-D0F029D75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70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FC908-9381-B434-B69D-77D824DD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2F24E-950A-C6FA-E5FC-63D09875C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43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50" r:id="rId3"/>
    <p:sldLayoutId id="2147483660" r:id="rId4"/>
    <p:sldLayoutId id="2147483661" r:id="rId5"/>
    <p:sldLayoutId id="2147483663" r:id="rId6"/>
    <p:sldLayoutId id="2147483652" r:id="rId7"/>
    <p:sldLayoutId id="2147483665" r:id="rId8"/>
    <p:sldLayoutId id="2147483668" r:id="rId9"/>
    <p:sldLayoutId id="2147483653" r:id="rId10"/>
    <p:sldLayoutId id="2147483666" r:id="rId11"/>
    <p:sldLayoutId id="2147483669" r:id="rId12"/>
    <p:sldLayoutId id="2147483654" r:id="rId13"/>
    <p:sldLayoutId id="2147483667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rive.google.com/open?id=1s0oa2gwpxyUBkIoYXx_eWL2DVOpf79oe&amp;usp=drive_copy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9B58-9124-F3D5-D616-2349AF5E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2651125"/>
            <a:ext cx="10424160" cy="1325563"/>
          </a:xfrm>
        </p:spPr>
        <p:txBody>
          <a:bodyPr>
            <a:normAutofit fontScale="90000"/>
          </a:bodyPr>
          <a:lstStyle/>
          <a:p>
            <a:r>
              <a:rPr lang="en-US" sz="7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Whelmed Over?</a:t>
            </a:r>
            <a:br>
              <a:rPr lang="en-US" sz="7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br>
              <a:rPr lang="en-US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The Impact of Emotional Health and Self-Care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6300A-1AAE-F75B-359B-C667B3756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724"/>
            <a:ext cx="9144000" cy="433754"/>
          </a:xfrm>
        </p:spPr>
        <p:txBody>
          <a:bodyPr>
            <a:normAutofit/>
          </a:bodyPr>
          <a:lstStyle/>
          <a:p>
            <a:r>
              <a:rPr lang="en-US" dirty="0"/>
              <a:t>Chaz Wesley</a:t>
            </a:r>
          </a:p>
        </p:txBody>
      </p:sp>
    </p:spTree>
    <p:extLst>
      <p:ext uri="{BB962C8B-B14F-4D97-AF65-F5344CB8AC3E}">
        <p14:creationId xmlns:p14="http://schemas.microsoft.com/office/powerpoint/2010/main" val="166166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39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9B58-9124-F3D5-D616-2349AF5E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i="1" dirty="0"/>
              <a:t>8 Tips to</a:t>
            </a:r>
            <a:br>
              <a:rPr lang="en-US" sz="2800" b="0" i="1" dirty="0"/>
            </a:br>
            <a:r>
              <a:rPr lang="en-US" sz="700" b="0" dirty="0"/>
              <a:t> </a:t>
            </a:r>
            <a:br>
              <a:rPr lang="en-US" sz="2800" b="0" dirty="0"/>
            </a:br>
            <a:r>
              <a:rPr lang="en-US" dirty="0"/>
              <a:t>Eliminate Feeling Overwhelmed</a:t>
            </a:r>
          </a:p>
        </p:txBody>
      </p:sp>
    </p:spTree>
    <p:extLst>
      <p:ext uri="{BB962C8B-B14F-4D97-AF65-F5344CB8AC3E}">
        <p14:creationId xmlns:p14="http://schemas.microsoft.com/office/powerpoint/2010/main" val="168108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F2C7-6D3F-0124-DAC9-C298C16A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810"/>
            <a:ext cx="10515600" cy="1325563"/>
          </a:xfrm>
        </p:spPr>
        <p:txBody>
          <a:bodyPr/>
          <a:lstStyle/>
          <a:p>
            <a:r>
              <a:rPr lang="en-US" dirty="0"/>
              <a:t>Managing Wellbeing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6174DF-61AC-0673-2E9C-A66FA2C1D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453"/>
            <a:ext cx="11131343" cy="1365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Have caring conversations that go beyond the standard questions and response, such as “how are you?”(“Fine.”)</a:t>
            </a:r>
          </a:p>
        </p:txBody>
      </p:sp>
      <p:pic>
        <p:nvPicPr>
          <p:cNvPr id="3" name="Picture 2" descr="A picture containing flower, sketch, drawing, plant&#10;&#10;Description automatically generated">
            <a:extLst>
              <a:ext uri="{FF2B5EF4-FFF2-40B4-BE49-F238E27FC236}">
                <a16:creationId xmlns:a16="http://schemas.microsoft.com/office/drawing/2014/main" id="{2CB5F07D-93C9-0779-FDE3-46C63F5DE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64456"/>
            <a:ext cx="2313091" cy="2313091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D705661-3BAA-E825-DFF1-14E406997E34}"/>
              </a:ext>
            </a:extLst>
          </p:cNvPr>
          <p:cNvSpPr txBox="1">
            <a:spLocks/>
          </p:cNvSpPr>
          <p:nvPr/>
        </p:nvSpPr>
        <p:spPr>
          <a:xfrm>
            <a:off x="894080" y="2808987"/>
            <a:ext cx="10612120" cy="308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905F99C-350E-9CE3-3B41-F2000C41A7A6}"/>
              </a:ext>
            </a:extLst>
          </p:cNvPr>
          <p:cNvSpPr txBox="1">
            <a:spLocks/>
          </p:cNvSpPr>
          <p:nvPr/>
        </p:nvSpPr>
        <p:spPr>
          <a:xfrm>
            <a:off x="2039343" y="2855270"/>
            <a:ext cx="9580308" cy="238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spc="-150" dirty="0"/>
              <a:t>Rather: </a:t>
            </a:r>
            <a:br>
              <a:rPr lang="en-US" sz="3600" spc="-150" dirty="0"/>
            </a:br>
            <a:r>
              <a:rPr lang="en-US" sz="3600" spc="-150" dirty="0"/>
              <a:t>	“Tell me how things are going.”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spc="-150" dirty="0"/>
              <a:t>	“How can I best support you?”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spc="-150" dirty="0"/>
              <a:t>	“What can I do to make you more successful?”</a:t>
            </a:r>
          </a:p>
        </p:txBody>
      </p:sp>
      <p:pic>
        <p:nvPicPr>
          <p:cNvPr id="2050" name="Picture 2" descr="Geeta Prakash en LinkedIn: #selfcare #wellness #leadership  #preventivehealth #mentalhealth… | 20 comentarios">
            <a:extLst>
              <a:ext uri="{FF2B5EF4-FFF2-40B4-BE49-F238E27FC236}">
                <a16:creationId xmlns:a16="http://schemas.microsoft.com/office/drawing/2014/main" id="{5D2D44FE-743B-BD8A-6416-700A8C3D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6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3648-2C3A-7324-D1E7-BE29FD01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94460-5382-8059-9E6D-63B880552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094" y="2097741"/>
            <a:ext cx="9345706" cy="3334871"/>
          </a:xfrm>
        </p:spPr>
        <p:txBody>
          <a:bodyPr>
            <a:normAutofit/>
          </a:bodyPr>
          <a:lstStyle/>
          <a:p>
            <a:r>
              <a:rPr lang="en-US" sz="3600" dirty="0"/>
              <a:t>Depression is a leading cause of disability, absenteeism, and loss of productivity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sz="3600" dirty="0"/>
              <a:t>Balance work, life and good overall health</a:t>
            </a:r>
          </a:p>
        </p:txBody>
      </p:sp>
      <p:pic>
        <p:nvPicPr>
          <p:cNvPr id="4" name="Picture 3" descr="A picture containing flower, plant, petal&#10;&#10;Description automatically generated">
            <a:extLst>
              <a:ext uri="{FF2B5EF4-FFF2-40B4-BE49-F238E27FC236}">
                <a16:creationId xmlns:a16="http://schemas.microsoft.com/office/drawing/2014/main" id="{A46B0F36-9B7A-328B-2F2F-E1EFDB20F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91003"/>
            <a:ext cx="3483217" cy="34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3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F2C7-6D3F-0124-DAC9-C298C16A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26" y="740149"/>
            <a:ext cx="10808368" cy="1325563"/>
          </a:xfrm>
        </p:spPr>
        <p:txBody>
          <a:bodyPr>
            <a:noAutofit/>
          </a:bodyPr>
          <a:lstStyle/>
          <a:p>
            <a:r>
              <a:rPr lang="en-US" sz="4000" dirty="0"/>
              <a:t>JUST 3 things to know about depression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6174DF-61AC-0673-2E9C-A66FA2C1D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46" y="2526729"/>
            <a:ext cx="7720263" cy="22943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/>
              <a:t>Remote work increases chances</a:t>
            </a:r>
          </a:p>
          <a:p>
            <a:pPr marL="514350" indent="-514350">
              <a:buAutoNum type="arabicPeriod"/>
            </a:pPr>
            <a:r>
              <a:rPr lang="en-US" sz="3600" dirty="0"/>
              <a:t>Grief is normal, depression isn’t</a:t>
            </a:r>
          </a:p>
          <a:p>
            <a:pPr marL="514350" indent="-514350">
              <a:buAutoNum type="arabicPeriod"/>
            </a:pPr>
            <a:r>
              <a:rPr lang="en-US" sz="3600" dirty="0"/>
              <a:t>Put the oxygen mask on you first</a:t>
            </a:r>
          </a:p>
        </p:txBody>
      </p:sp>
      <p:pic>
        <p:nvPicPr>
          <p:cNvPr id="9" name="Content Placeholder 4" descr="A white circle with black text&#10;&#10;Description automatically generated with low confidence">
            <a:extLst>
              <a:ext uri="{FF2B5EF4-FFF2-40B4-BE49-F238E27FC236}">
                <a16:creationId xmlns:a16="http://schemas.microsoft.com/office/drawing/2014/main" id="{BC88D543-C397-89AF-6DD1-6A74A453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26" y="1892689"/>
            <a:ext cx="3132220" cy="35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0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3648-2C3A-7324-D1E7-BE29FD01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96" y="2539365"/>
            <a:ext cx="745360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hlinkClick r:id="rId2"/>
              </a:rPr>
              <a:t>Video C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Social Self Wellbeing.mov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94460-5382-8059-9E6D-63B880552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16200" y="649287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drawing of a candle&#10;&#10;Description automatically generated with medium confidence">
            <a:extLst>
              <a:ext uri="{FF2B5EF4-FFF2-40B4-BE49-F238E27FC236}">
                <a16:creationId xmlns:a16="http://schemas.microsoft.com/office/drawing/2014/main" id="{16765AC3-B1C0-CAC7-963B-448D9D479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6" t="4830" r="8893" b="5077"/>
          <a:stretch/>
        </p:blipFill>
        <p:spPr>
          <a:xfrm>
            <a:off x="1941961" y="2167112"/>
            <a:ext cx="2220371" cy="252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3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3648-2C3A-7324-D1E7-BE29FD01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Manager’s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94460-5382-8059-9E6D-63B880552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2215"/>
            <a:ext cx="10515600" cy="16033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b="1" dirty="0"/>
              <a:t>Create a culture of wellness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3900" i="1" dirty="0"/>
              <a:t>value-centric | strengths-based | team-oriented</a:t>
            </a:r>
          </a:p>
        </p:txBody>
      </p:sp>
      <p:pic>
        <p:nvPicPr>
          <p:cNvPr id="4" name="Picture 3" descr="A picture containing sketch, art, design&#10;&#10;Description automatically generated">
            <a:extLst>
              <a:ext uri="{FF2B5EF4-FFF2-40B4-BE49-F238E27FC236}">
                <a16:creationId xmlns:a16="http://schemas.microsoft.com/office/drawing/2014/main" id="{6111F4A5-1721-76C2-8E5A-29045B160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31" b="23693"/>
          <a:stretch/>
        </p:blipFill>
        <p:spPr>
          <a:xfrm>
            <a:off x="6270999" y="4919555"/>
            <a:ext cx="3483217" cy="172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32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F2C7-6D3F-0124-DAC9-C298C16A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801" y="1306621"/>
            <a:ext cx="5748920" cy="3903569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/>
              <a:t>Name </a:t>
            </a:r>
            <a:r>
              <a:rPr lang="en-US" sz="3200" b="0" i="1" dirty="0"/>
              <a:t>JUST 3 </a:t>
            </a:r>
            <a:r>
              <a:rPr lang="en-US" sz="3200" b="0" dirty="0"/>
              <a:t>tips or strategies you can implement to eliminate overwhelm and improve your emotional wellness</a:t>
            </a:r>
          </a:p>
        </p:txBody>
      </p:sp>
      <p:pic>
        <p:nvPicPr>
          <p:cNvPr id="9" name="Content Placeholder 4" descr="A white circle with black text&#10;&#10;Description automatically generated with low confidence">
            <a:extLst>
              <a:ext uri="{FF2B5EF4-FFF2-40B4-BE49-F238E27FC236}">
                <a16:creationId xmlns:a16="http://schemas.microsoft.com/office/drawing/2014/main" id="{BC88D543-C397-89AF-6DD1-6A74A453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64" y="1647810"/>
            <a:ext cx="3132220" cy="35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1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9B58-9124-F3D5-D616-2349AF5E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754" y="2949704"/>
            <a:ext cx="9022492" cy="1325563"/>
          </a:xfrm>
        </p:spPr>
        <p:txBody>
          <a:bodyPr>
            <a:normAutofit fontScale="90000"/>
          </a:bodyPr>
          <a:lstStyle/>
          <a:p>
            <a:r>
              <a:rPr lang="en-US" sz="7300" b="0" i="1" dirty="0"/>
              <a:t>Be Well!</a:t>
            </a:r>
            <a:br>
              <a:rPr lang="en-US" sz="6000" b="0" i="1" dirty="0"/>
            </a:br>
            <a:br>
              <a:rPr lang="en-US" sz="2200" b="0" i="1" dirty="0"/>
            </a:br>
            <a:r>
              <a:rPr lang="en-US" sz="700" b="0" dirty="0"/>
              <a:t> </a:t>
            </a:r>
            <a:br>
              <a:rPr lang="en-US" sz="2800" b="0" dirty="0"/>
            </a:br>
            <a:r>
              <a:rPr lang="en-US" sz="4000" b="0" dirty="0"/>
              <a:t>chazwesley.com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34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F2C7-6D3F-0124-DAC9-C298C16A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185"/>
            <a:ext cx="10515600" cy="1325563"/>
          </a:xfrm>
        </p:spPr>
        <p:txBody>
          <a:bodyPr/>
          <a:lstStyle/>
          <a:p>
            <a:r>
              <a:rPr lang="en-US" dirty="0"/>
              <a:t>Just the stats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6174DF-61AC-0673-2E9C-A66FA2C1D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48"/>
            <a:ext cx="10910244" cy="443019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900" dirty="0"/>
              <a:t> Almost 60% of U.S. workers feel stress daily</a:t>
            </a:r>
          </a:p>
          <a:p>
            <a:pPr>
              <a:spcAft>
                <a:spcPts val="600"/>
              </a:spcAft>
            </a:pPr>
            <a:r>
              <a:rPr lang="en-US" sz="3900" dirty="0"/>
              <a:t> 94% report feeling stress at work</a:t>
            </a:r>
          </a:p>
          <a:p>
            <a:pPr>
              <a:spcAft>
                <a:spcPts val="600"/>
              </a:spcAft>
            </a:pPr>
            <a:r>
              <a:rPr lang="en-US" sz="3900" dirty="0"/>
              <a:t> 1/3 rates stress level: high to ‘unsustainably high’</a:t>
            </a:r>
          </a:p>
          <a:p>
            <a:pPr>
              <a:spcAft>
                <a:spcPts val="600"/>
              </a:spcAft>
            </a:pPr>
            <a:r>
              <a:rPr lang="en-US" sz="3900" dirty="0"/>
              <a:t> 84% experience an annual mental health challenge</a:t>
            </a:r>
          </a:p>
          <a:p>
            <a:pPr>
              <a:spcAft>
                <a:spcPts val="600"/>
              </a:spcAft>
            </a:pPr>
            <a:r>
              <a:rPr lang="en-US" sz="3900" dirty="0"/>
              <a:t> 43% experience stress to the point it affects physical, mental, family well-being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900" dirty="0"/>
              <a:t>							</a:t>
            </a:r>
            <a:r>
              <a:rPr lang="en-US" sz="3900" i="1" dirty="0"/>
              <a:t>- Gallup</a:t>
            </a:r>
          </a:p>
          <a:p>
            <a:pPr>
              <a:spcAft>
                <a:spcPts val="600"/>
              </a:spcAft>
            </a:pPr>
            <a:endParaRPr lang="en-US" sz="4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picture containing flower, sketch, drawing, plant&#10;&#10;Description automatically generated">
            <a:extLst>
              <a:ext uri="{FF2B5EF4-FFF2-40B4-BE49-F238E27FC236}">
                <a16:creationId xmlns:a16="http://schemas.microsoft.com/office/drawing/2014/main" id="{62B70176-C9DA-139E-CB59-61734F1B9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353" y="4750182"/>
            <a:ext cx="2313091" cy="23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F2C7-6D3F-0124-DAC9-C298C16A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stats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6174DF-61AC-0673-2E9C-A66FA2C1D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78088"/>
            <a:ext cx="11179629" cy="412413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500" dirty="0"/>
              <a:t> 75% of medical costs are due to preventable conditions</a:t>
            </a:r>
          </a:p>
          <a:p>
            <a:pPr>
              <a:spcAft>
                <a:spcPts val="600"/>
              </a:spcAft>
            </a:pPr>
            <a:r>
              <a:rPr lang="en-US" sz="3500" dirty="0"/>
              <a:t>Depression alone causes $51B in costs due to absenteeism and $26B in treatment expenses</a:t>
            </a:r>
          </a:p>
          <a:p>
            <a:pPr>
              <a:spcAft>
                <a:spcPts val="600"/>
              </a:spcAft>
            </a:pPr>
            <a:r>
              <a:rPr lang="en-US" sz="3500" dirty="0"/>
              <a:t> Average of 24 days/yr lost due to stress/poor health (211 million vaca days left unused – 52% of ee’s)</a:t>
            </a:r>
          </a:p>
          <a:p>
            <a:pPr>
              <a:spcAft>
                <a:spcPts val="600"/>
              </a:spcAft>
            </a:pPr>
            <a:r>
              <a:rPr lang="en-US" sz="3500" dirty="0"/>
              <a:t>Stress causes 120,000 deaths each year</a:t>
            </a:r>
            <a:br>
              <a:rPr lang="en-US" sz="3500" dirty="0"/>
            </a:br>
            <a:r>
              <a:rPr lang="en-US" sz="3500" dirty="0"/>
              <a:t>					</a:t>
            </a:r>
            <a:br>
              <a:rPr lang="en-US" sz="3500" dirty="0"/>
            </a:br>
            <a:r>
              <a:rPr lang="en-US" sz="3500" dirty="0"/>
              <a:t>							</a:t>
            </a:r>
            <a:r>
              <a:rPr lang="en-US" sz="3600" i="1" dirty="0"/>
              <a:t>- Gallup</a:t>
            </a:r>
          </a:p>
          <a:p>
            <a:pPr lvl="1">
              <a:spcAft>
                <a:spcPts val="600"/>
              </a:spcAft>
            </a:pP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picture containing flower, sketch, drawing, plant&#10;&#10;Description automatically generated">
            <a:extLst>
              <a:ext uri="{FF2B5EF4-FFF2-40B4-BE49-F238E27FC236}">
                <a16:creationId xmlns:a16="http://schemas.microsoft.com/office/drawing/2014/main" id="{15F331BE-2803-E10A-7776-551A22F32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353" y="4544909"/>
            <a:ext cx="2313091" cy="23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9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9B58-9124-F3D5-D616-2349AF5E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2651125"/>
            <a:ext cx="10424160" cy="1325563"/>
          </a:xfrm>
        </p:spPr>
        <p:txBody>
          <a:bodyPr>
            <a:normAutofit/>
          </a:bodyPr>
          <a:lstStyle/>
          <a:p>
            <a:r>
              <a:rPr lang="en-US" sz="7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81,396 Hours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712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F2C7-6D3F-0124-DAC9-C298C16A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Emotional Wellness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6174DF-61AC-0673-2E9C-A66FA2C1D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858" y="2403785"/>
            <a:ext cx="8490284" cy="2050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 . . . is a person’s ability to handle their feelings and emotions within their varied life experiences.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picture containing flower, sketch, drawing, plant&#10;&#10;Description automatically generated">
            <a:extLst>
              <a:ext uri="{FF2B5EF4-FFF2-40B4-BE49-F238E27FC236}">
                <a16:creationId xmlns:a16="http://schemas.microsoft.com/office/drawing/2014/main" id="{69FD8F18-12FB-D28D-ACFA-90FC6DAC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353" y="4544909"/>
            <a:ext cx="2313091" cy="23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3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797D-8186-0049-4BA6-848A9529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294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Emotional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4C101-0066-3C04-68BA-5D03A1113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229" y="2766218"/>
            <a:ext cx="8879541" cy="1325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A state of being well – </a:t>
            </a:r>
          </a:p>
          <a:p>
            <a:pPr marL="0" indent="0" algn="ctr">
              <a:buNone/>
            </a:pPr>
            <a:r>
              <a:rPr lang="en-US" sz="4400" dirty="0"/>
              <a:t>mentally, emotionally, socially</a:t>
            </a:r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sketch, drawing, art, child art&#10;&#10;Description automatically generated">
            <a:extLst>
              <a:ext uri="{FF2B5EF4-FFF2-40B4-BE49-F238E27FC236}">
                <a16:creationId xmlns:a16="http://schemas.microsoft.com/office/drawing/2014/main" id="{DD3FECBE-D042-4A04-2B2B-387D3D39D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23" t="4350" r="16769" b="6142"/>
          <a:stretch/>
        </p:blipFill>
        <p:spPr>
          <a:xfrm>
            <a:off x="9625855" y="4661646"/>
            <a:ext cx="1819829" cy="23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2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F2C7-6D3F-0124-DAC9-C298C16A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927" y="780569"/>
            <a:ext cx="10515600" cy="1325563"/>
          </a:xfrm>
        </p:spPr>
        <p:txBody>
          <a:bodyPr/>
          <a:lstStyle/>
          <a:p>
            <a:r>
              <a:rPr lang="en-US" dirty="0"/>
              <a:t>Mental Health (Ocean)</a:t>
            </a:r>
            <a:br>
              <a:rPr lang="en-US" dirty="0"/>
            </a:br>
            <a:r>
              <a:rPr lang="en-US" dirty="0"/>
              <a:t>Emotional Health (Waves)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6174DF-61AC-0673-2E9C-A66FA2C1D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927" y="2620479"/>
            <a:ext cx="10339873" cy="3251701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3600" dirty="0"/>
              <a:t>Mental Health – processing, storing and understanding info with clarity</a:t>
            </a:r>
          </a:p>
          <a:p>
            <a:endParaRPr lang="en-US" sz="1200" dirty="0"/>
          </a:p>
          <a:p>
            <a:r>
              <a:rPr lang="en-US" sz="3600" dirty="0"/>
              <a:t> Emotional Health – the feelings provoked by the data that is processed, and our ability to cope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flower, sketch, drawing, plant&#10;&#10;Description automatically generated">
            <a:extLst>
              <a:ext uri="{FF2B5EF4-FFF2-40B4-BE49-F238E27FC236}">
                <a16:creationId xmlns:a16="http://schemas.microsoft.com/office/drawing/2014/main" id="{806FEF10-63F1-6595-B737-32094955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353" y="4544909"/>
            <a:ext cx="2313091" cy="23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2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9B58-9124-F3D5-D616-2349AF5E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2651125"/>
            <a:ext cx="10424160" cy="1547651"/>
          </a:xfrm>
        </p:spPr>
        <p:txBody>
          <a:bodyPr>
            <a:noAutofit/>
          </a:bodyPr>
          <a:lstStyle/>
          <a:p>
            <a:r>
              <a:rPr 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Why prioritize your </a:t>
            </a:r>
            <a:br>
              <a:rPr 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emotional wellbeing?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24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F2C7-6D3F-0124-DAC9-C298C16A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800" y="1477215"/>
            <a:ext cx="6526886" cy="3903569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/>
              <a:t>It takes </a:t>
            </a:r>
            <a:r>
              <a:rPr lang="en-US" sz="3600" b="0" i="1" dirty="0"/>
              <a:t>Just 3 </a:t>
            </a:r>
            <a:r>
              <a:rPr lang="en-US" sz="3600" b="0" dirty="0"/>
              <a:t>behavioral changes to radically alter the</a:t>
            </a:r>
            <a:br>
              <a:rPr lang="en-US" sz="3600" b="0" dirty="0"/>
            </a:br>
            <a:r>
              <a:rPr lang="en-US" sz="3600" b="0" dirty="0"/>
              <a:t>outcome of an objective.</a:t>
            </a:r>
          </a:p>
        </p:txBody>
      </p:sp>
      <p:pic>
        <p:nvPicPr>
          <p:cNvPr id="9" name="Content Placeholder 4" descr="A white circle with black text&#10;&#10;Description automatically generated with low confidence">
            <a:extLst>
              <a:ext uri="{FF2B5EF4-FFF2-40B4-BE49-F238E27FC236}">
                <a16:creationId xmlns:a16="http://schemas.microsoft.com/office/drawing/2014/main" id="{BC88D543-C397-89AF-6DD1-6A74A453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63" y="1647809"/>
            <a:ext cx="3752837" cy="4268229"/>
          </a:xfrm>
          <a:prstGeom prst="rect">
            <a:avLst/>
          </a:prstGeom>
        </p:spPr>
      </p:pic>
      <p:pic>
        <p:nvPicPr>
          <p:cNvPr id="4" name="Picture 3" descr="A picture containing flower, sketch, drawing, plant&#10;&#10;Description automatically generated">
            <a:extLst>
              <a:ext uri="{FF2B5EF4-FFF2-40B4-BE49-F238E27FC236}">
                <a16:creationId xmlns:a16="http://schemas.microsoft.com/office/drawing/2014/main" id="{C55EC13C-4980-8B32-2A13-DBCBDBE01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353" y="4544909"/>
            <a:ext cx="2313091" cy="23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72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-Well Curriculum">
      <a:dk1>
        <a:srgbClr val="000000"/>
      </a:dk1>
      <a:lt1>
        <a:srgbClr val="FFFFFF"/>
      </a:lt1>
      <a:dk2>
        <a:srgbClr val="454543"/>
      </a:dk2>
      <a:lt2>
        <a:srgbClr val="FFFFFF"/>
      </a:lt2>
      <a:accent1>
        <a:srgbClr val="D87355"/>
      </a:accent1>
      <a:accent2>
        <a:srgbClr val="257169"/>
      </a:accent2>
      <a:accent3>
        <a:srgbClr val="7BA39D"/>
      </a:accent3>
      <a:accent4>
        <a:srgbClr val="B8A091"/>
      </a:accent4>
      <a:accent5>
        <a:srgbClr val="CCA053"/>
      </a:accent5>
      <a:accent6>
        <a:srgbClr val="EFDFD6"/>
      </a:accent6>
      <a:hlink>
        <a:srgbClr val="D77354"/>
      </a:hlink>
      <a:folHlink>
        <a:srgbClr val="7BA39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426</Words>
  <Application>Microsoft Office PowerPoint</Application>
  <PresentationFormat>Widescreen</PresentationFormat>
  <Paragraphs>59</Paragraphs>
  <Slides>18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Franklin Gothic Book</vt:lpstr>
      <vt:lpstr>Franklin Gothic Medium</vt:lpstr>
      <vt:lpstr>Office Theme</vt:lpstr>
      <vt:lpstr>Whelmed Over?  The Impact of Emotional Health and Self-Care</vt:lpstr>
      <vt:lpstr>Just the stats</vt:lpstr>
      <vt:lpstr>Just the stats</vt:lpstr>
      <vt:lpstr>81,396 Hours</vt:lpstr>
      <vt:lpstr>Emotional Wellness</vt:lpstr>
      <vt:lpstr>Emotional Wellness</vt:lpstr>
      <vt:lpstr>Mental Health (Ocean) Emotional Health (Waves)</vt:lpstr>
      <vt:lpstr>Why prioritize your  emotional wellbeing?</vt:lpstr>
      <vt:lpstr>It takes Just 3 behavioral changes to radically alter the outcome of an objective.</vt:lpstr>
      <vt:lpstr>PowerPoint Presentation</vt:lpstr>
      <vt:lpstr>8 Tips to   Eliminate Feeling Overwhelmed</vt:lpstr>
      <vt:lpstr>Managing Wellbeing</vt:lpstr>
      <vt:lpstr>Finding Balance</vt:lpstr>
      <vt:lpstr>JUST 3 things to know about depression</vt:lpstr>
      <vt:lpstr>Video C  Social Self Wellbeing.mov</vt:lpstr>
      <vt:lpstr>The Manager’s Role</vt:lpstr>
      <vt:lpstr>Name JUST 3 tips or strategies you can implement to eliminate overwhelm and improve your emotional wellness</vt:lpstr>
      <vt:lpstr>Be Well!    chazwesley.com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Poling</dc:creator>
  <cp:lastModifiedBy>Chaz Wesley</cp:lastModifiedBy>
  <cp:revision>3</cp:revision>
  <dcterms:created xsi:type="dcterms:W3CDTF">2023-06-13T18:03:11Z</dcterms:created>
  <dcterms:modified xsi:type="dcterms:W3CDTF">2023-11-09T21:56:01Z</dcterms:modified>
</cp:coreProperties>
</file>