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2" r:id="rId3"/>
    <p:sldId id="268" r:id="rId4"/>
    <p:sldId id="270" r:id="rId5"/>
    <p:sldId id="269" r:id="rId6"/>
    <p:sldId id="267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F7A"/>
    <a:srgbClr val="4A4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5853"/>
  </p:normalViewPr>
  <p:slideViewPr>
    <p:cSldViewPr snapToGrid="0">
      <p:cViewPr varScale="1">
        <p:scale>
          <a:sx n="110" d="100"/>
          <a:sy n="110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746F-CBBF-1E3E-86CA-9F4171F1D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80F48-494F-F735-6375-34905B2F9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C35CD-98E8-3A56-FB2C-C049FE24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C8536-BFFC-D9B3-9650-5FC3D019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EB801-16C1-AE9D-F30A-A98F21F4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0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8F91-E7C8-C6BD-D747-9AB3627E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B0BC4F-DE08-F025-A58A-9D6863E0F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7EE4C-C66A-2DD4-8361-17C2D65D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55B57-6DC0-6BAD-657F-6D79BC70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61B9E-0651-B79B-A9A3-4068AA6D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6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9BB137-8B6F-5D7D-F290-AFEAEF25C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C60B5-373D-77CA-8F80-3A791AA39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6276-CC32-9123-3C5D-98E21BE2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F198-8296-C77D-64B3-51450CD3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9723-0576-0DB8-4988-14DBA740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B3E5-228C-61A3-3398-6C22A453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F9BB4-84B1-E648-3C4D-343820BEF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14145-F269-0EF1-2AD9-D8C9207E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B9BDD-C063-32B6-C838-C5A715F0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7C1E9-E3D3-807E-BC9E-3A63C08A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B9F2-E516-C131-CBD6-65F3C70F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C778D-38C5-1DD3-6498-E88B5A5BD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E0937-4362-07AC-3737-A3F4ABE5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DF84A-510E-907D-76DF-2E402010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656B4-996D-E07E-0078-4CB66803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9A8C-180F-BED4-FACD-382C3678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F6E57-3223-D8C9-BA22-18C247DF8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E1D4F-EE3E-4405-D402-1F60DE58F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406D5-6393-3DA6-096C-A37B8F58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F46C4-3A19-6F40-8B8D-EEE9A2E2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E39C2-677F-4A11-3C00-55A02020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4FAC-CECA-9C50-633E-2EF4B0FD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29B01-67B7-1AC6-6AFA-1C95D5E05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D64BF-99C6-1124-322D-646EEDB79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E214D-AE4B-483D-205C-9EECC8BCF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00C36-8771-4E31-61C2-7584B7D3F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CE964-91A3-4FBE-5DCC-3C07B371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346D5-5F57-4091-F0C4-AC7A332E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A1A31-3CBC-7B0B-006C-D5CFB15B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6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6A69-CB0A-8C5D-1BB1-D20CC0AA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B94A1-F9E4-76DC-1743-AEF61480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A06EF-7E8C-D93B-86AA-C3D8ACED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148AB-7F76-6327-4E50-BF557466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5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7F505-94E2-25BB-FD34-6B5B2AA3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B86CC-0317-014F-3BF9-F887AE4C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A8D62-91E8-1247-ED76-9A70BBA5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7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1181-C3A8-EC85-C814-5EA1E71B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59167-A763-D031-22D9-A85823264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2D9BB-294E-12BB-231A-5367C0886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78293-B07D-28AB-89E3-3E0C7649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7F3A-38EE-D4F9-DA60-65CDC570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046A4-D822-ED28-32A8-C2AAAB8A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7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7E63-DB12-01AB-0161-090CD151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440AE-8971-F639-13C4-FBB70B4A2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B4C5C-3BEB-EC24-6237-899DB09A4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E0A3F-459B-57DB-F977-EB78DD8E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2C9D4-5C4E-D332-5002-41349A4F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8BC8F-FDD9-81A6-3582-C0EA6C8F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C8C7C-6C44-2815-9883-A3E654D4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66484-DABE-AFCF-68E0-0509A84B6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8FB55-FEFF-BEB5-6CAA-F9320B2B3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CAB83-8D7A-E24E-B0B0-658381727D49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2246-74EF-F160-4C7F-09366EE86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7315B-AC44-70B3-FC83-30399B417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F708-193F-0E4C-9FDE-F40FFE459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sign with white text&#10;&#10;Description automatically generated">
            <a:extLst>
              <a:ext uri="{FF2B5EF4-FFF2-40B4-BE49-F238E27FC236}">
                <a16:creationId xmlns:a16="http://schemas.microsoft.com/office/drawing/2014/main" id="{BFD452A8-21E3-3B8B-5164-2C87EADB1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9186"/>
          <a:stretch/>
        </p:blipFill>
        <p:spPr>
          <a:xfrm>
            <a:off x="20" y="1282"/>
            <a:ext cx="12191980" cy="27990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663A8D-0591-CCED-34D3-23FBE54C2550}"/>
              </a:ext>
            </a:extLst>
          </p:cNvPr>
          <p:cNvSpPr/>
          <p:nvPr/>
        </p:nvSpPr>
        <p:spPr>
          <a:xfrm>
            <a:off x="114300" y="3043238"/>
            <a:ext cx="11972925" cy="3643312"/>
          </a:xfrm>
          <a:prstGeom prst="rect">
            <a:avLst/>
          </a:prstGeom>
          <a:solidFill>
            <a:srgbClr val="2E4F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text&#10;&#10;Description automatically generated">
            <a:extLst>
              <a:ext uri="{FF2B5EF4-FFF2-40B4-BE49-F238E27FC236}">
                <a16:creationId xmlns:a16="http://schemas.microsoft.com/office/drawing/2014/main" id="{B7589E6B-6EC9-EE86-77C4-9C78FA60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33" t="-1" b="20"/>
          <a:stretch/>
        </p:blipFill>
        <p:spPr>
          <a:xfrm>
            <a:off x="6843712" y="1282"/>
            <a:ext cx="5348287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7A1A83-1A00-BA3C-61ED-A8F7E65AEFBE}"/>
              </a:ext>
            </a:extLst>
          </p:cNvPr>
          <p:cNvSpPr/>
          <p:nvPr/>
        </p:nvSpPr>
        <p:spPr>
          <a:xfrm>
            <a:off x="185738" y="157163"/>
            <a:ext cx="6472237" cy="6486526"/>
          </a:xfrm>
          <a:prstGeom prst="rect">
            <a:avLst/>
          </a:prstGeom>
          <a:solidFill>
            <a:srgbClr val="2E4F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blue card with text&#10;&#10;Description automatically generated">
            <a:extLst>
              <a:ext uri="{FF2B5EF4-FFF2-40B4-BE49-F238E27FC236}">
                <a16:creationId xmlns:a16="http://schemas.microsoft.com/office/drawing/2014/main" id="{798B5B16-9D7D-1DAC-641D-6363BDA7D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59" t="87579" r="859" b="461"/>
          <a:stretch/>
        </p:blipFill>
        <p:spPr>
          <a:xfrm>
            <a:off x="11049001" y="5989943"/>
            <a:ext cx="1009649" cy="868057"/>
          </a:xfrm>
          <a:prstGeom prst="roundRect">
            <a:avLst/>
          </a:prstGeom>
        </p:spPr>
      </p:pic>
      <p:pic>
        <p:nvPicPr>
          <p:cNvPr id="6" name="Picture 5" descr="A blue and white sign with text&#10;&#10;Description automatically generated">
            <a:extLst>
              <a:ext uri="{FF2B5EF4-FFF2-40B4-BE49-F238E27FC236}">
                <a16:creationId xmlns:a16="http://schemas.microsoft.com/office/drawing/2014/main" id="{A299B7CD-0311-4ACD-4BAA-40EBF827B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76478"/>
          <a:stretch/>
        </p:blipFill>
        <p:spPr>
          <a:xfrm>
            <a:off x="20" y="1282"/>
            <a:ext cx="12191980" cy="16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ard with black text&#10;&#10;Description automatically generated">
            <a:extLst>
              <a:ext uri="{FF2B5EF4-FFF2-40B4-BE49-F238E27FC236}">
                <a16:creationId xmlns:a16="http://schemas.microsoft.com/office/drawing/2014/main" id="{70114F18-2C3C-E3EC-2FEA-FBE2EC986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86"/>
          <a:stretch/>
        </p:blipFill>
        <p:spPr>
          <a:xfrm>
            <a:off x="20" y="1282"/>
            <a:ext cx="12191980" cy="1598918"/>
          </a:xfrm>
          <a:prstGeom prst="rect">
            <a:avLst/>
          </a:prstGeom>
        </p:spPr>
      </p:pic>
      <p:pic>
        <p:nvPicPr>
          <p:cNvPr id="3" name="Picture 2" descr="A white and blue card with text&#10;&#10;Description automatically generated">
            <a:extLst>
              <a:ext uri="{FF2B5EF4-FFF2-40B4-BE49-F238E27FC236}">
                <a16:creationId xmlns:a16="http://schemas.microsoft.com/office/drawing/2014/main" id="{44ECEBE3-A4EE-B298-FFA3-543189328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59" t="87579" r="859" b="461"/>
          <a:stretch/>
        </p:blipFill>
        <p:spPr>
          <a:xfrm>
            <a:off x="11049001" y="5989943"/>
            <a:ext cx="1009649" cy="86805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events with text&#10;&#10;Description automatically generated with medium confidence">
            <a:extLst>
              <a:ext uri="{FF2B5EF4-FFF2-40B4-BE49-F238E27FC236}">
                <a16:creationId xmlns:a16="http://schemas.microsoft.com/office/drawing/2014/main" id="{3C5714BA-B0C5-877F-3B24-2DD6D082D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204"/>
          <a:stretch/>
        </p:blipFill>
        <p:spPr>
          <a:xfrm>
            <a:off x="20" y="1282"/>
            <a:ext cx="12191980" cy="1570343"/>
          </a:xfrm>
          <a:prstGeom prst="rect">
            <a:avLst/>
          </a:prstGeom>
        </p:spPr>
      </p:pic>
      <p:pic>
        <p:nvPicPr>
          <p:cNvPr id="4" name="Picture 3" descr="A white and blue card with text&#10;&#10;Description automatically generated">
            <a:extLst>
              <a:ext uri="{FF2B5EF4-FFF2-40B4-BE49-F238E27FC236}">
                <a16:creationId xmlns:a16="http://schemas.microsoft.com/office/drawing/2014/main" id="{A72C54D5-01FE-5B11-D3A8-B810B354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59" t="87579" r="859" b="461"/>
          <a:stretch/>
        </p:blipFill>
        <p:spPr>
          <a:xfrm>
            <a:off x="11049001" y="5989943"/>
            <a:ext cx="1009649" cy="86805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4312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card with text&#10;&#10;Description automatically generated">
            <a:extLst>
              <a:ext uri="{FF2B5EF4-FFF2-40B4-BE49-F238E27FC236}">
                <a16:creationId xmlns:a16="http://schemas.microsoft.com/office/drawing/2014/main" id="{E78E6065-6366-31A2-6481-6B37182E8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581"/>
          <a:stretch/>
        </p:blipFill>
        <p:spPr>
          <a:xfrm>
            <a:off x="20" y="1282"/>
            <a:ext cx="12191980" cy="1613206"/>
          </a:xfrm>
          <a:prstGeom prst="rect">
            <a:avLst/>
          </a:prstGeom>
        </p:spPr>
      </p:pic>
      <p:pic>
        <p:nvPicPr>
          <p:cNvPr id="4" name="Picture 3" descr="A white and blue card with text&#10;&#10;Description automatically generated">
            <a:extLst>
              <a:ext uri="{FF2B5EF4-FFF2-40B4-BE49-F238E27FC236}">
                <a16:creationId xmlns:a16="http://schemas.microsoft.com/office/drawing/2014/main" id="{6B3C2A31-C057-D2FA-6ACC-A2252F78B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59" t="87579" r="859" b="461"/>
          <a:stretch/>
        </p:blipFill>
        <p:spPr>
          <a:xfrm>
            <a:off x="11049001" y="5989943"/>
            <a:ext cx="1009649" cy="86805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B57460B-569A-470C-8325-F501154E1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9885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Dazsa Carter</dc:creator>
  <cp:lastModifiedBy>Dazsa Carter</cp:lastModifiedBy>
  <cp:revision>1</cp:revision>
  <dcterms:created xsi:type="dcterms:W3CDTF">2023-08-14T21:22:05Z</dcterms:created>
  <dcterms:modified xsi:type="dcterms:W3CDTF">2023-08-21T18:38:23Z</dcterms:modified>
</cp:coreProperties>
</file>