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6"/>
  </p:notesMasterIdLst>
  <p:handoutMasterIdLst>
    <p:handoutMasterId r:id="rId17"/>
  </p:handoutMasterIdLst>
  <p:sldIdLst>
    <p:sldId id="256" r:id="rId5"/>
    <p:sldId id="277" r:id="rId6"/>
    <p:sldId id="258" r:id="rId7"/>
    <p:sldId id="264" r:id="rId8"/>
    <p:sldId id="294" r:id="rId9"/>
    <p:sldId id="290" r:id="rId10"/>
    <p:sldId id="293" r:id="rId11"/>
    <p:sldId id="291" r:id="rId12"/>
    <p:sldId id="286" r:id="rId13"/>
    <p:sldId id="279" r:id="rId14"/>
    <p:sldId id="27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3144" userDrawn="1">
          <p15:clr>
            <a:srgbClr val="A4A3A4"/>
          </p15:clr>
        </p15:guide>
        <p15:guide id="3" orient="horz" pos="96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AF33F9-C36C-4344-B167-ABC30F86AE12}" v="3" dt="2024-09-29T00:04:13.314"/>
  </p1510:revLst>
</p1510:revInfo>
</file>

<file path=ppt/tableStyles.xml><?xml version="1.0" encoding="utf-8"?>
<a:tblStyleLst xmlns:a="http://schemas.openxmlformats.org/drawingml/2006/main" def="{C4B1156A-380E-4F78-BDF5-A606A8083BF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204" autoAdjust="0"/>
  </p:normalViewPr>
  <p:slideViewPr>
    <p:cSldViewPr snapToGrid="0">
      <p:cViewPr varScale="1">
        <p:scale>
          <a:sx n="67" d="100"/>
          <a:sy n="67" d="100"/>
        </p:scale>
        <p:origin x="644" y="44"/>
      </p:cViewPr>
      <p:guideLst>
        <p:guide orient="horz" pos="792"/>
        <p:guide pos="3144"/>
        <p:guide orient="horz" pos="960"/>
      </p:guideLst>
    </p:cSldViewPr>
  </p:slideViewPr>
  <p:outlineViewPr>
    <p:cViewPr>
      <p:scale>
        <a:sx n="33" d="100"/>
        <a:sy n="33" d="100"/>
      </p:scale>
      <p:origin x="0" y="-11942"/>
    </p:cViewPr>
  </p:outlineViewPr>
  <p:notesTextViewPr>
    <p:cViewPr>
      <p:scale>
        <a:sx n="1" d="1"/>
        <a:sy n="1" d="1"/>
      </p:scale>
      <p:origin x="0" y="0"/>
    </p:cViewPr>
  </p:notesTextViewPr>
  <p:sorterViewPr>
    <p:cViewPr varScale="1">
      <p:scale>
        <a:sx n="1" d="1"/>
        <a:sy n="1" d="1"/>
      </p:scale>
      <p:origin x="0" y="0"/>
    </p:cViewPr>
  </p:sorterViewPr>
  <p:notesViewPr>
    <p:cSldViewPr snapToGrid="0" showGuides="1">
      <p:cViewPr varScale="1">
        <p:scale>
          <a:sx n="58" d="100"/>
          <a:sy n="58" d="100"/>
        </p:scale>
        <p:origin x="3240" y="5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nee Reed" userId="b4ba4488-76aa-485f-8cf7-98ff302a744b" providerId="ADAL" clId="{FDAF33F9-C36C-4344-B167-ABC30F86AE12}"/>
    <pc:docChg chg="undo custSel addSld delSld modSld">
      <pc:chgData name="Renee Reed" userId="b4ba4488-76aa-485f-8cf7-98ff302a744b" providerId="ADAL" clId="{FDAF33F9-C36C-4344-B167-ABC30F86AE12}" dt="2024-09-29T00:12:07.035" v="1543" actId="14100"/>
      <pc:docMkLst>
        <pc:docMk/>
      </pc:docMkLst>
      <pc:sldChg chg="modSp mod">
        <pc:chgData name="Renee Reed" userId="b4ba4488-76aa-485f-8cf7-98ff302a744b" providerId="ADAL" clId="{FDAF33F9-C36C-4344-B167-ABC30F86AE12}" dt="2024-09-29T00:10:52.459" v="1453" actId="14100"/>
        <pc:sldMkLst>
          <pc:docMk/>
          <pc:sldMk cId="1642425379" sldId="256"/>
        </pc:sldMkLst>
        <pc:spChg chg="mod">
          <ac:chgData name="Renee Reed" userId="b4ba4488-76aa-485f-8cf7-98ff302a744b" providerId="ADAL" clId="{FDAF33F9-C36C-4344-B167-ABC30F86AE12}" dt="2024-09-29T00:10:52.459" v="1453" actId="14100"/>
          <ac:spMkLst>
            <pc:docMk/>
            <pc:sldMk cId="1642425379" sldId="256"/>
            <ac:spMk id="2" creationId="{216815C6-3AD0-46E6-A74A-1967BD91AF50}"/>
          </ac:spMkLst>
        </pc:spChg>
      </pc:sldChg>
      <pc:sldChg chg="del">
        <pc:chgData name="Renee Reed" userId="b4ba4488-76aa-485f-8cf7-98ff302a744b" providerId="ADAL" clId="{FDAF33F9-C36C-4344-B167-ABC30F86AE12}" dt="2024-09-29T00:10:41.964" v="1452" actId="2696"/>
        <pc:sldMkLst>
          <pc:docMk/>
          <pc:sldMk cId="566997565" sldId="260"/>
        </pc:sldMkLst>
      </pc:sldChg>
      <pc:sldChg chg="del">
        <pc:chgData name="Renee Reed" userId="b4ba4488-76aa-485f-8cf7-98ff302a744b" providerId="ADAL" clId="{FDAF33F9-C36C-4344-B167-ABC30F86AE12}" dt="2024-09-28T23:56:27.560" v="748" actId="2696"/>
        <pc:sldMkLst>
          <pc:docMk/>
          <pc:sldMk cId="1593920805" sldId="262"/>
        </pc:sldMkLst>
      </pc:sldChg>
      <pc:sldChg chg="del">
        <pc:chgData name="Renee Reed" userId="b4ba4488-76aa-485f-8cf7-98ff302a744b" providerId="ADAL" clId="{FDAF33F9-C36C-4344-B167-ABC30F86AE12}" dt="2024-09-28T23:56:16.290" v="747" actId="2696"/>
        <pc:sldMkLst>
          <pc:docMk/>
          <pc:sldMk cId="4151694508" sldId="268"/>
        </pc:sldMkLst>
      </pc:sldChg>
      <pc:sldChg chg="modSp mod">
        <pc:chgData name="Renee Reed" userId="b4ba4488-76aa-485f-8cf7-98ff302a744b" providerId="ADAL" clId="{FDAF33F9-C36C-4344-B167-ABC30F86AE12}" dt="2024-09-29T00:10:35.113" v="1451" actId="113"/>
        <pc:sldMkLst>
          <pc:docMk/>
          <pc:sldMk cId="2436493926" sldId="276"/>
        </pc:sldMkLst>
        <pc:spChg chg="mod">
          <ac:chgData name="Renee Reed" userId="b4ba4488-76aa-485f-8cf7-98ff302a744b" providerId="ADAL" clId="{FDAF33F9-C36C-4344-B167-ABC30F86AE12}" dt="2024-09-29T00:10:28.503" v="1449" actId="14100"/>
          <ac:spMkLst>
            <pc:docMk/>
            <pc:sldMk cId="2436493926" sldId="276"/>
            <ac:spMk id="2" creationId="{BCCAEE93-8585-46D4-A7EC-F184E317CB2E}"/>
          </ac:spMkLst>
        </pc:spChg>
        <pc:spChg chg="mod">
          <ac:chgData name="Renee Reed" userId="b4ba4488-76aa-485f-8cf7-98ff302a744b" providerId="ADAL" clId="{FDAF33F9-C36C-4344-B167-ABC30F86AE12}" dt="2024-09-29T00:10:35.113" v="1451" actId="113"/>
          <ac:spMkLst>
            <pc:docMk/>
            <pc:sldMk cId="2436493926" sldId="276"/>
            <ac:spMk id="3" creationId="{24AFFC60-19C3-4901-93F7-7AAF4C09F8C6}"/>
          </ac:spMkLst>
        </pc:spChg>
      </pc:sldChg>
      <pc:sldChg chg="addSp delSp modSp mod">
        <pc:chgData name="Renee Reed" userId="b4ba4488-76aa-485f-8cf7-98ff302a744b" providerId="ADAL" clId="{FDAF33F9-C36C-4344-B167-ABC30F86AE12}" dt="2024-09-29T00:12:07.035" v="1543" actId="14100"/>
        <pc:sldMkLst>
          <pc:docMk/>
          <pc:sldMk cId="2243494996" sldId="277"/>
        </pc:sldMkLst>
        <pc:spChg chg="mod">
          <ac:chgData name="Renee Reed" userId="b4ba4488-76aa-485f-8cf7-98ff302a744b" providerId="ADAL" clId="{FDAF33F9-C36C-4344-B167-ABC30F86AE12}" dt="2024-09-29T00:12:07.035" v="1543" actId="14100"/>
          <ac:spMkLst>
            <pc:docMk/>
            <pc:sldMk cId="2243494996" sldId="277"/>
            <ac:spMk id="2" creationId="{6719F29B-F233-48AF-8261-F33A4E079E3E}"/>
          </ac:spMkLst>
        </pc:spChg>
        <pc:spChg chg="mod">
          <ac:chgData name="Renee Reed" userId="b4ba4488-76aa-485f-8cf7-98ff302a744b" providerId="ADAL" clId="{FDAF33F9-C36C-4344-B167-ABC30F86AE12}" dt="2024-09-29T00:12:00.477" v="1541" actId="122"/>
          <ac:spMkLst>
            <pc:docMk/>
            <pc:sldMk cId="2243494996" sldId="277"/>
            <ac:spMk id="3" creationId="{35E3EA69-4E0E-41BD-8095-A124225A2647}"/>
          </ac:spMkLst>
        </pc:spChg>
        <pc:inkChg chg="add del">
          <ac:chgData name="Renee Reed" userId="b4ba4488-76aa-485f-8cf7-98ff302a744b" providerId="ADAL" clId="{FDAF33F9-C36C-4344-B167-ABC30F86AE12}" dt="2024-09-29T00:04:13.314" v="852"/>
          <ac:inkMkLst>
            <pc:docMk/>
            <pc:sldMk cId="2243494996" sldId="277"/>
            <ac:inkMk id="4" creationId="{545EC099-6CC2-4617-80BA-7873E52F2E0B}"/>
          </ac:inkMkLst>
        </pc:inkChg>
        <pc:inkChg chg="add del">
          <ac:chgData name="Renee Reed" userId="b4ba4488-76aa-485f-8cf7-98ff302a744b" providerId="ADAL" clId="{FDAF33F9-C36C-4344-B167-ABC30F86AE12}" dt="2024-09-29T00:04:13.314" v="853"/>
          <ac:inkMkLst>
            <pc:docMk/>
            <pc:sldMk cId="2243494996" sldId="277"/>
            <ac:inkMk id="5" creationId="{CAE0A274-0A2D-4074-8762-A8633497F6A9}"/>
          </ac:inkMkLst>
        </pc:inkChg>
      </pc:sldChg>
      <pc:sldChg chg="addSp delSp modSp mod">
        <pc:chgData name="Renee Reed" userId="b4ba4488-76aa-485f-8cf7-98ff302a744b" providerId="ADAL" clId="{FDAF33F9-C36C-4344-B167-ABC30F86AE12}" dt="2024-09-29T00:11:21.296" v="1537" actId="20577"/>
        <pc:sldMkLst>
          <pc:docMk/>
          <pc:sldMk cId="4252466045" sldId="279"/>
        </pc:sldMkLst>
        <pc:spChg chg="add mod">
          <ac:chgData name="Renee Reed" userId="b4ba4488-76aa-485f-8cf7-98ff302a744b" providerId="ADAL" clId="{FDAF33F9-C36C-4344-B167-ABC30F86AE12}" dt="2024-09-29T00:08:40.366" v="1320" actId="1076"/>
          <ac:spMkLst>
            <pc:docMk/>
            <pc:sldMk cId="4252466045" sldId="279"/>
            <ac:spMk id="3" creationId="{A7D32056-4899-42D7-9C50-56BEA1658F75}"/>
          </ac:spMkLst>
        </pc:spChg>
        <pc:spChg chg="mod">
          <ac:chgData name="Renee Reed" userId="b4ba4488-76aa-485f-8cf7-98ff302a744b" providerId="ADAL" clId="{FDAF33F9-C36C-4344-B167-ABC30F86AE12}" dt="2024-09-29T00:11:21.296" v="1537" actId="20577"/>
          <ac:spMkLst>
            <pc:docMk/>
            <pc:sldMk cId="4252466045" sldId="279"/>
            <ac:spMk id="7" creationId="{3FF2D739-E475-54F8-C832-F04A983D0F24}"/>
          </ac:spMkLst>
        </pc:spChg>
        <pc:spChg chg="del">
          <ac:chgData name="Renee Reed" userId="b4ba4488-76aa-485f-8cf7-98ff302a744b" providerId="ADAL" clId="{FDAF33F9-C36C-4344-B167-ABC30F86AE12}" dt="2024-09-29T00:07:33.566" v="1217" actId="478"/>
          <ac:spMkLst>
            <pc:docMk/>
            <pc:sldMk cId="4252466045" sldId="279"/>
            <ac:spMk id="8" creationId="{8E323639-65E1-FDBD-1BE3-374BB39C1971}"/>
          </ac:spMkLst>
        </pc:spChg>
        <pc:spChg chg="mod">
          <ac:chgData name="Renee Reed" userId="b4ba4488-76aa-485f-8cf7-98ff302a744b" providerId="ADAL" clId="{FDAF33F9-C36C-4344-B167-ABC30F86AE12}" dt="2024-09-29T00:05:23.418" v="933" actId="14100"/>
          <ac:spMkLst>
            <pc:docMk/>
            <pc:sldMk cId="4252466045" sldId="279"/>
            <ac:spMk id="23" creationId="{5FB75C3E-5885-49DD-8190-BB1E8C511A7E}"/>
          </ac:spMkLst>
        </pc:spChg>
      </pc:sldChg>
      <pc:sldChg chg="addSp delSp modSp mod">
        <pc:chgData name="Renee Reed" userId="b4ba4488-76aa-485f-8cf7-98ff302a744b" providerId="ADAL" clId="{FDAF33F9-C36C-4344-B167-ABC30F86AE12}" dt="2024-09-29T00:02:07.928" v="849" actId="9405"/>
        <pc:sldMkLst>
          <pc:docMk/>
          <pc:sldMk cId="1418789964" sldId="286"/>
        </pc:sldMkLst>
        <pc:spChg chg="mod">
          <ac:chgData name="Renee Reed" userId="b4ba4488-76aa-485f-8cf7-98ff302a744b" providerId="ADAL" clId="{FDAF33F9-C36C-4344-B167-ABC30F86AE12}" dt="2024-09-29T00:00:28.392" v="791" actId="207"/>
          <ac:spMkLst>
            <pc:docMk/>
            <pc:sldMk cId="1418789964" sldId="286"/>
            <ac:spMk id="2" creationId="{67708C79-A4AC-4B5D-92DF-600737E4D11A}"/>
          </ac:spMkLst>
        </pc:spChg>
        <pc:spChg chg="add del mod">
          <ac:chgData name="Renee Reed" userId="b4ba4488-76aa-485f-8cf7-98ff302a744b" providerId="ADAL" clId="{FDAF33F9-C36C-4344-B167-ABC30F86AE12}" dt="2024-09-29T00:00:36.811" v="793" actId="478"/>
          <ac:spMkLst>
            <pc:docMk/>
            <pc:sldMk cId="1418789964" sldId="286"/>
            <ac:spMk id="4" creationId="{A6CE9F75-B30B-4390-A872-8D0A03409384}"/>
          </ac:spMkLst>
        </pc:spChg>
        <pc:spChg chg="del">
          <ac:chgData name="Renee Reed" userId="b4ba4488-76aa-485f-8cf7-98ff302a744b" providerId="ADAL" clId="{FDAF33F9-C36C-4344-B167-ABC30F86AE12}" dt="2024-09-29T00:00:33.805" v="792" actId="478"/>
          <ac:spMkLst>
            <pc:docMk/>
            <pc:sldMk cId="1418789964" sldId="286"/>
            <ac:spMk id="7" creationId="{02492136-277B-808E-9D1B-0527359207DB}"/>
          </ac:spMkLst>
        </pc:spChg>
        <pc:spChg chg="mod">
          <ac:chgData name="Renee Reed" userId="b4ba4488-76aa-485f-8cf7-98ff302a744b" providerId="ADAL" clId="{FDAF33F9-C36C-4344-B167-ABC30F86AE12}" dt="2024-09-29T00:01:11.335" v="837" actId="113"/>
          <ac:spMkLst>
            <pc:docMk/>
            <pc:sldMk cId="1418789964" sldId="286"/>
            <ac:spMk id="12" creationId="{D3251268-42B4-3B45-A59B-740E2DB97A00}"/>
          </ac:spMkLst>
        </pc:spChg>
        <pc:picChg chg="add mod">
          <ac:chgData name="Renee Reed" userId="b4ba4488-76aa-485f-8cf7-98ff302a744b" providerId="ADAL" clId="{FDAF33F9-C36C-4344-B167-ABC30F86AE12}" dt="2024-09-29T00:01:24.184" v="841" actId="14100"/>
          <ac:picMkLst>
            <pc:docMk/>
            <pc:sldMk cId="1418789964" sldId="286"/>
            <ac:picMk id="6" creationId="{83C97CC8-578E-4D50-AE2D-9442B1A9DA26}"/>
          </ac:picMkLst>
        </pc:picChg>
        <pc:inkChg chg="add">
          <ac:chgData name="Renee Reed" userId="b4ba4488-76aa-485f-8cf7-98ff302a744b" providerId="ADAL" clId="{FDAF33F9-C36C-4344-B167-ABC30F86AE12}" dt="2024-09-29T00:01:38.343" v="842" actId="9405"/>
          <ac:inkMkLst>
            <pc:docMk/>
            <pc:sldMk cId="1418789964" sldId="286"/>
            <ac:inkMk id="8" creationId="{E7AA1059-6359-4F7B-A172-72ED26E4DE0C}"/>
          </ac:inkMkLst>
        </pc:inkChg>
        <pc:inkChg chg="add">
          <ac:chgData name="Renee Reed" userId="b4ba4488-76aa-485f-8cf7-98ff302a744b" providerId="ADAL" clId="{FDAF33F9-C36C-4344-B167-ABC30F86AE12}" dt="2024-09-29T00:01:40.131" v="843" actId="9405"/>
          <ac:inkMkLst>
            <pc:docMk/>
            <pc:sldMk cId="1418789964" sldId="286"/>
            <ac:inkMk id="9" creationId="{FBC39898-9508-40E6-9A08-1173A3BAE74C}"/>
          </ac:inkMkLst>
        </pc:inkChg>
        <pc:inkChg chg="add">
          <ac:chgData name="Renee Reed" userId="b4ba4488-76aa-485f-8cf7-98ff302a744b" providerId="ADAL" clId="{FDAF33F9-C36C-4344-B167-ABC30F86AE12}" dt="2024-09-29T00:01:42.997" v="844" actId="9405"/>
          <ac:inkMkLst>
            <pc:docMk/>
            <pc:sldMk cId="1418789964" sldId="286"/>
            <ac:inkMk id="10" creationId="{D8189F5F-267A-45D9-8606-762578B1A3AC}"/>
          </ac:inkMkLst>
        </pc:inkChg>
        <pc:inkChg chg="add">
          <ac:chgData name="Renee Reed" userId="b4ba4488-76aa-485f-8cf7-98ff302a744b" providerId="ADAL" clId="{FDAF33F9-C36C-4344-B167-ABC30F86AE12}" dt="2024-09-29T00:01:49.149" v="845" actId="9405"/>
          <ac:inkMkLst>
            <pc:docMk/>
            <pc:sldMk cId="1418789964" sldId="286"/>
            <ac:inkMk id="11" creationId="{6AEE4D8E-B78F-4CDF-B699-6A61016D7209}"/>
          </ac:inkMkLst>
        </pc:inkChg>
        <pc:inkChg chg="add">
          <ac:chgData name="Renee Reed" userId="b4ba4488-76aa-485f-8cf7-98ff302a744b" providerId="ADAL" clId="{FDAF33F9-C36C-4344-B167-ABC30F86AE12}" dt="2024-09-29T00:01:51.317" v="846" actId="9405"/>
          <ac:inkMkLst>
            <pc:docMk/>
            <pc:sldMk cId="1418789964" sldId="286"/>
            <ac:inkMk id="13" creationId="{73C21DE6-2969-4453-9D67-9116493A725B}"/>
          </ac:inkMkLst>
        </pc:inkChg>
        <pc:inkChg chg="add">
          <ac:chgData name="Renee Reed" userId="b4ba4488-76aa-485f-8cf7-98ff302a744b" providerId="ADAL" clId="{FDAF33F9-C36C-4344-B167-ABC30F86AE12}" dt="2024-09-29T00:01:56.998" v="847" actId="9405"/>
          <ac:inkMkLst>
            <pc:docMk/>
            <pc:sldMk cId="1418789964" sldId="286"/>
            <ac:inkMk id="15" creationId="{6AF4A9A1-3E8C-4B5A-AAE6-BC7E30F58D7E}"/>
          </ac:inkMkLst>
        </pc:inkChg>
        <pc:inkChg chg="add">
          <ac:chgData name="Renee Reed" userId="b4ba4488-76aa-485f-8cf7-98ff302a744b" providerId="ADAL" clId="{FDAF33F9-C36C-4344-B167-ABC30F86AE12}" dt="2024-09-29T00:02:00.496" v="848" actId="9405"/>
          <ac:inkMkLst>
            <pc:docMk/>
            <pc:sldMk cId="1418789964" sldId="286"/>
            <ac:inkMk id="16" creationId="{2EF85FCF-CC6D-459F-A116-53AD45D5927E}"/>
          </ac:inkMkLst>
        </pc:inkChg>
        <pc:inkChg chg="add">
          <ac:chgData name="Renee Reed" userId="b4ba4488-76aa-485f-8cf7-98ff302a744b" providerId="ADAL" clId="{FDAF33F9-C36C-4344-B167-ABC30F86AE12}" dt="2024-09-29T00:02:07.928" v="849" actId="9405"/>
          <ac:inkMkLst>
            <pc:docMk/>
            <pc:sldMk cId="1418789964" sldId="286"/>
            <ac:inkMk id="17" creationId="{B7B46808-348F-4C1A-8D82-C333300A0BE6}"/>
          </ac:inkMkLst>
        </pc:inkChg>
      </pc:sldChg>
      <pc:sldChg chg="modSp mod">
        <pc:chgData name="Renee Reed" userId="b4ba4488-76aa-485f-8cf7-98ff302a744b" providerId="ADAL" clId="{FDAF33F9-C36C-4344-B167-ABC30F86AE12}" dt="2024-09-28T20:12:50.004" v="137" actId="207"/>
        <pc:sldMkLst>
          <pc:docMk/>
          <pc:sldMk cId="1329539271" sldId="290"/>
        </pc:sldMkLst>
        <pc:spChg chg="mod">
          <ac:chgData name="Renee Reed" userId="b4ba4488-76aa-485f-8cf7-98ff302a744b" providerId="ADAL" clId="{FDAF33F9-C36C-4344-B167-ABC30F86AE12}" dt="2024-09-28T20:05:17.569" v="22" actId="27636"/>
          <ac:spMkLst>
            <pc:docMk/>
            <pc:sldMk cId="1329539271" sldId="290"/>
            <ac:spMk id="2" creationId="{216815C6-3AD0-46E6-A74A-1967BD91AF50}"/>
          </ac:spMkLst>
        </pc:spChg>
        <pc:spChg chg="mod">
          <ac:chgData name="Renee Reed" userId="b4ba4488-76aa-485f-8cf7-98ff302a744b" providerId="ADAL" clId="{FDAF33F9-C36C-4344-B167-ABC30F86AE12}" dt="2024-09-28T20:12:50.004" v="137" actId="207"/>
          <ac:spMkLst>
            <pc:docMk/>
            <pc:sldMk cId="1329539271" sldId="290"/>
            <ac:spMk id="3" creationId="{1901B20D-4C28-4DA3-ABBD-718C22A5E58B}"/>
          </ac:spMkLst>
        </pc:spChg>
      </pc:sldChg>
      <pc:sldChg chg="addSp modSp mod">
        <pc:chgData name="Renee Reed" userId="b4ba4488-76aa-485f-8cf7-98ff302a744b" providerId="ADAL" clId="{FDAF33F9-C36C-4344-B167-ABC30F86AE12}" dt="2024-09-28T23:59:42.858" v="760" actId="20577"/>
        <pc:sldMkLst>
          <pc:docMk/>
          <pc:sldMk cId="3003251909" sldId="291"/>
        </pc:sldMkLst>
        <pc:spChg chg="mod">
          <ac:chgData name="Renee Reed" userId="b4ba4488-76aa-485f-8cf7-98ff302a744b" providerId="ADAL" clId="{FDAF33F9-C36C-4344-B167-ABC30F86AE12}" dt="2024-09-28T23:59:42.858" v="760" actId="20577"/>
          <ac:spMkLst>
            <pc:docMk/>
            <pc:sldMk cId="3003251909" sldId="291"/>
            <ac:spMk id="2" creationId="{216815C6-3AD0-46E6-A74A-1967BD91AF50}"/>
          </ac:spMkLst>
        </pc:spChg>
        <pc:spChg chg="mod">
          <ac:chgData name="Renee Reed" userId="b4ba4488-76aa-485f-8cf7-98ff302a744b" providerId="ADAL" clId="{FDAF33F9-C36C-4344-B167-ABC30F86AE12}" dt="2024-09-28T23:53:54.775" v="591" actId="27636"/>
          <ac:spMkLst>
            <pc:docMk/>
            <pc:sldMk cId="3003251909" sldId="291"/>
            <ac:spMk id="3" creationId="{1901B20D-4C28-4DA3-ABBD-718C22A5E58B}"/>
          </ac:spMkLst>
        </pc:spChg>
        <pc:spChg chg="add mod">
          <ac:chgData name="Renee Reed" userId="b4ba4488-76aa-485f-8cf7-98ff302a744b" providerId="ADAL" clId="{FDAF33F9-C36C-4344-B167-ABC30F86AE12}" dt="2024-09-28T23:55:47.729" v="746" actId="313"/>
          <ac:spMkLst>
            <pc:docMk/>
            <pc:sldMk cId="3003251909" sldId="291"/>
            <ac:spMk id="5" creationId="{5177467A-0643-426D-83EB-CD1F65FC16F0}"/>
          </ac:spMkLst>
        </pc:spChg>
      </pc:sldChg>
      <pc:sldChg chg="del">
        <pc:chgData name="Renee Reed" userId="b4ba4488-76aa-485f-8cf7-98ff302a744b" providerId="ADAL" clId="{FDAF33F9-C36C-4344-B167-ABC30F86AE12}" dt="2024-09-29T00:05:06.765" v="914" actId="2696"/>
        <pc:sldMkLst>
          <pc:docMk/>
          <pc:sldMk cId="2390678392" sldId="292"/>
        </pc:sldMkLst>
      </pc:sldChg>
      <pc:sldChg chg="addSp delSp modSp new mod">
        <pc:chgData name="Renee Reed" userId="b4ba4488-76aa-485f-8cf7-98ff302a744b" providerId="ADAL" clId="{FDAF33F9-C36C-4344-B167-ABC30F86AE12}" dt="2024-09-28T20:14:12.586" v="151" actId="478"/>
        <pc:sldMkLst>
          <pc:docMk/>
          <pc:sldMk cId="294563532" sldId="293"/>
        </pc:sldMkLst>
        <pc:spChg chg="del">
          <ac:chgData name="Renee Reed" userId="b4ba4488-76aa-485f-8cf7-98ff302a744b" providerId="ADAL" clId="{FDAF33F9-C36C-4344-B167-ABC30F86AE12}" dt="2024-09-28T20:14:09.177" v="150" actId="478"/>
          <ac:spMkLst>
            <pc:docMk/>
            <pc:sldMk cId="294563532" sldId="293"/>
            <ac:spMk id="2" creationId="{9B22386B-1E0D-4A89-8607-4CA048218899}"/>
          </ac:spMkLst>
        </pc:spChg>
        <pc:spChg chg="del">
          <ac:chgData name="Renee Reed" userId="b4ba4488-76aa-485f-8cf7-98ff302a744b" providerId="ADAL" clId="{FDAF33F9-C36C-4344-B167-ABC30F86AE12}" dt="2024-09-28T20:14:12.586" v="151" actId="478"/>
          <ac:spMkLst>
            <pc:docMk/>
            <pc:sldMk cId="294563532" sldId="293"/>
            <ac:spMk id="3" creationId="{BCBD8B77-510E-453E-A918-83247E9829B5}"/>
          </ac:spMkLst>
        </pc:spChg>
        <pc:picChg chg="add mod">
          <ac:chgData name="Renee Reed" userId="b4ba4488-76aa-485f-8cf7-98ff302a744b" providerId="ADAL" clId="{FDAF33F9-C36C-4344-B167-ABC30F86AE12}" dt="2024-09-28T20:14:05.178" v="149" actId="1036"/>
          <ac:picMkLst>
            <pc:docMk/>
            <pc:sldMk cId="294563532" sldId="293"/>
            <ac:picMk id="6" creationId="{37F0D313-7A0E-455A-BA5A-EFDC7F3D1E5F}"/>
          </ac:picMkLst>
        </pc:picChg>
      </pc:sldChg>
      <pc:sldChg chg="addSp delSp modSp new mod">
        <pc:chgData name="Renee Reed" userId="b4ba4488-76aa-485f-8cf7-98ff302a744b" providerId="ADAL" clId="{FDAF33F9-C36C-4344-B167-ABC30F86AE12}" dt="2024-09-28T21:03:30.425" v="470" actId="1036"/>
        <pc:sldMkLst>
          <pc:docMk/>
          <pc:sldMk cId="957691107" sldId="294"/>
        </pc:sldMkLst>
        <pc:spChg chg="del">
          <ac:chgData name="Renee Reed" userId="b4ba4488-76aa-485f-8cf7-98ff302a744b" providerId="ADAL" clId="{FDAF33F9-C36C-4344-B167-ABC30F86AE12}" dt="2024-09-28T21:03:20.477" v="461" actId="478"/>
          <ac:spMkLst>
            <pc:docMk/>
            <pc:sldMk cId="957691107" sldId="294"/>
            <ac:spMk id="2" creationId="{BD7A2984-A51C-4F10-B48E-6382F7FC02FD}"/>
          </ac:spMkLst>
        </pc:spChg>
        <pc:spChg chg="del">
          <ac:chgData name="Renee Reed" userId="b4ba4488-76aa-485f-8cf7-98ff302a744b" providerId="ADAL" clId="{FDAF33F9-C36C-4344-B167-ABC30F86AE12}" dt="2024-09-28T21:03:23.158" v="462" actId="478"/>
          <ac:spMkLst>
            <pc:docMk/>
            <pc:sldMk cId="957691107" sldId="294"/>
            <ac:spMk id="3" creationId="{0ED1AD44-B1D4-41CC-8FAD-1AEAC06480DB}"/>
          </ac:spMkLst>
        </pc:spChg>
        <pc:picChg chg="add mod">
          <ac:chgData name="Renee Reed" userId="b4ba4488-76aa-485f-8cf7-98ff302a744b" providerId="ADAL" clId="{FDAF33F9-C36C-4344-B167-ABC30F86AE12}" dt="2024-09-28T21:03:30.425" v="470" actId="1036"/>
          <ac:picMkLst>
            <pc:docMk/>
            <pc:sldMk cId="957691107" sldId="294"/>
            <ac:picMk id="6" creationId="{933B3109-6250-4EEF-A756-6DA94E7A862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CAE72A9-67A2-4FB1-BBF6-740F2C2EAA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27B748C-466C-45D8-970C-D4FB4FE80C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58ABBF3-49A8-4B3F-9773-22E67695BB12}" type="datetimeFigureOut">
              <a:rPr lang="en-US" smtClean="0"/>
              <a:t>9/28/2024</a:t>
            </a:fld>
            <a:endParaRPr lang="en-US" dirty="0"/>
          </a:p>
        </p:txBody>
      </p:sp>
      <p:sp>
        <p:nvSpPr>
          <p:cNvPr id="4" name="Footer Placeholder 3">
            <a:extLst>
              <a:ext uri="{FF2B5EF4-FFF2-40B4-BE49-F238E27FC236}">
                <a16:creationId xmlns:a16="http://schemas.microsoft.com/office/drawing/2014/main" id="{EAA8C23F-271A-4B7C-87EC-108046165C7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D3E7ABF6-4152-4126-AC20-23B44A3111A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BEB6193-5AA7-489B-8575-00593FC261DE}" type="slidenum">
              <a:rPr lang="en-US" smtClean="0"/>
              <a:t>‹#›</a:t>
            </a:fld>
            <a:endParaRPr lang="en-US" dirty="0"/>
          </a:p>
        </p:txBody>
      </p:sp>
    </p:spTree>
    <p:extLst>
      <p:ext uri="{BB962C8B-B14F-4D97-AF65-F5344CB8AC3E}">
        <p14:creationId xmlns:p14="http://schemas.microsoft.com/office/powerpoint/2010/main" val="1305405477"/>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29T00:01:38.339"/>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0,'9'5,"0"-2,1 1,0-1,0-1,0 0,12 1,65 1,-54-3,564 1,-308-4,-286 2,114 0,118 16,-122-7,154-6,-135-5,-82 5,0 1,61 15,-55-8,75 4,58-15,35 1,-127 12,-62-7,46 2,270-7,-165-3,-153 2</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29T00:01:40.130"/>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28,'4'-2,"0"-1,0 1,1 0,-1 0,1 0,-1 0,1 1,0 0,0 0,0 0,0 1,5-1,-1 0,42-3,-1 2,85 7,98 30,-146-19,1-4,120 1,-180-11,54 9,11 1,80 1,92 1,209-15,-450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29T00:01:42.996"/>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1,'106'5,"-1"5,127 29,35 4,-105-13,-111-19,-1-1,75 3,128-15,68 3,-267 4,0 3,65 18,-63-13,113 13,243-23,-207-6,-125 3,37 2,198-25,-253 14,34-5,144-41,-209 46,-1 1,1 2,0 1,0 1,63 1,669 6,-449-4,-303 1,-1 0,21-5,-8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29T00:01:49.148"/>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0,'270'22,"-86"-3,237-4,0-1,343-2,-486-14,-44 0,257 4,-318 11,34 1,453-13,-312-2,-319 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29T00:01:51.316"/>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30,'0'-1,"0"0,0 0,0 1,1-1,-1 0,0 1,1-1,-1 0,0 1,1-1,-1 0,1 1,-1-1,1 1,-1-1,1 1,-1-1,1 1,0-1,-1 1,1 0,0-1,-1 1,1 0,0 0,-1-1,2 1,23-5,-20 5,86-7,0 4,118 12,-142-5,193 16,201 4,413-25,-464 2,-381-1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29T00:01:56.997"/>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1 4573,'0'-3,"0"0,1 0,0 0,-1 0,1 0,1 0,-1 0,0 0,1 1,-1-1,1 0,0 1,0 0,0-1,0 1,3-3,6-4,0 0,15-9,-12 8,421-263,-264 176,-123 68,-32 18,33-15,61-30,-35 16,-59 31,28-21,-29 19,0 1,22-11,-7 7,21-9,-2-2,56-38,-85 47,-2-1,0 0,17-21,21-22,-36 40,30-42,-7 8,116-152,-83 101,-46 70,-19 22,-1 0,0 0,13-25,-2 1,28-39,-3 7,-30 39,20-55,-13 30,-9 24,2 0,31-47,15-18,82-180,-142 272,8-13,0-1,2 1,17-21,-23 30,16-24,-1 0,-2-2,27-67,14-25,-36 77,-18 35,1 0,0 0,1 1,14-19,-19 29,-1 1,0-1,0 0,0 0,0 0,-1-1,1 1,-1 0,0-1,0 1,0-1,0 1,-1-1,1-3,-2-3,1 0,-2 1,1 0,-4-10,3 9,1 2,0 1,0 0,1-1,0 1,0 0,1-1,0 1,0 0,1 0,0 0,0 0,4-8,5-9,1 1,16-23,-12 21,0 2,19-22,13-19,-29 33,114-174,-97 156,85-89,-105 124,0 1,2 1,-1 0,1 2,32-14,-25 12,0-1,32-23,-43 24,0-1,0-1,-2 0,16-22,22-24,-9 15,-22 24,1 0,0 1,37-27,-44 38,0-2,-1 0,0 0,0-1,-2-1,1 0,7-14,53-104,-71 130,11-23</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29T00:02:00.495"/>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0 4008,'17'-1,"0"0,1-1,-2-1,1 0,0-2,-1 0,19-8,10-8,49-31,-17 6,71-56,-95 63,-32 24,0 0,-1-1,-1-1,24-28,-30 31,0 1,0 1,24-17,3-3,-14 9,-5 3,1 1,1 1,1 1,49-26,-49 31,-1-1,-1-1,0-1,-1 0,0-2,20-21,142-117,-142 122,13-6,-30 22,-2 0,29-28,26-50,-54 64,43-44,-46 54,0 0,-1-1,30-46,-10 11,-26 40,-1-1,0 0,10-23,-13 24,1 0,0 0,16-19,11-17,-31 41,-1 0,0 0,0-1,4-19,11-29,5-3,-17 41,1 1,1 0,13-21,59-106,-58 93,-20 43,2 0,-1 0,1 1,1 0,1 0,-1 0,11-10,13-15,-1-2,26-45,-32 47,1 1,59-65,41-13,-55 58,-51 41,0 0,0-1,17-20,-36 35,36-42,68-62,-67 70,-2-2,40-53,-27 30,111-134,50-60,-187 229,67-74,-77 86,-1-1,0 0,14-28,10-12,-21 38</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09-29T00:02:07.927"/>
    </inkml:context>
    <inkml:brush xml:id="br0">
      <inkml:brushProperty name="width" value="0.3" units="cm"/>
      <inkml:brushProperty name="height" value="0.6" units="cm"/>
      <inkml:brushProperty name="color" value="#00F900"/>
      <inkml:brushProperty name="tip" value="rectangle"/>
      <inkml:brushProperty name="rasterOp" value="maskPen"/>
      <inkml:brushProperty name="ignorePressure" value="1"/>
    </inkml:brush>
  </inkml:definitions>
  <inkml:trace contextRef="#ctx0" brushRef="#br0">4415 0,'-13'0,"0"1,0 0,1 0,-1 2,1-1,-1 2,1-1,0 2,0 0,1 0,-1 1,1 0,1 1,-1 0,1 1,0 0,1 1,0 0,0 0,1 1,-14 20,-167 286,155-239,27-58,-1 0,0-1,-2 0,0-1,-14 19,11-20,0 1,1 1,1 0,1 0,-13 31,12-25,-2 1,0-2,-2 0,0-1,-20 21,8-7,17-23,2 1,-8 15,9-15,0-1,-16 21,-136 181,63-91,54-72,-41 65,70-98,0-2,-22 23,22-25,0 0,1 0,-17 27,20-24,1-1,-2 0,0 0,0-1,-2 0,0-1,-15 15,8-11,1 1,-26 37,-9 11,-130 166,140-173,18-24,-2 0,-37 38,48-58,1 2,1 0,-13 23,12-18,-26 32,7-17,-92 119,33-43,13-17,55-55,20-33,0 0,-1-1,-10 15,-67 66,69-78,0-1,-25 15,26-17,0 0,0 0,1 1,-18 19,-84 109,57-69,33-38,-48 47,62-67,0 0,1 1,-13 20,13-18,-1 0,-12 14,-12 7,-10 10,2 2,-51 73,53-65,-68 75,-2 0,52-59,-13 17,44-55,-1 0,-33 28,28-28,5-7,-1-2,-55 34,81-55,-33 22,19-12,-29 17,21-18,1 1,1 1,1 1,-36 31,-8 8,52-45,1 1,0 1,1 0,0 0,1 1,-15 21,22-29,0 1,0 0,0-1,0 0,-1 0,1-1,-1 1,-8 4,-5 4,-2 2</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AAC2B-A50D-4386-849A-6B59FB991B4C}" type="datetimeFigureOut">
              <a:rPr lang="en-US" smtClean="0"/>
              <a:t>9/28/2024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895658-EA1F-4910-80AB-4DA76E167475}" type="slidenum">
              <a:rPr lang="en-US" smtClean="0"/>
              <a:t>‹#›</a:t>
            </a:fld>
            <a:endParaRPr lang="en-US" dirty="0"/>
          </a:p>
        </p:txBody>
      </p:sp>
    </p:spTree>
    <p:extLst>
      <p:ext uri="{BB962C8B-B14F-4D97-AF65-F5344CB8AC3E}">
        <p14:creationId xmlns:p14="http://schemas.microsoft.com/office/powerpoint/2010/main" val="34147731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1</a:t>
            </a:fld>
            <a:endParaRPr lang="en-US" dirty="0"/>
          </a:p>
        </p:txBody>
      </p:sp>
    </p:spTree>
    <p:extLst>
      <p:ext uri="{BB962C8B-B14F-4D97-AF65-F5344CB8AC3E}">
        <p14:creationId xmlns:p14="http://schemas.microsoft.com/office/powerpoint/2010/main" val="24568643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2</a:t>
            </a:fld>
            <a:endParaRPr lang="en-US" dirty="0"/>
          </a:p>
        </p:txBody>
      </p:sp>
    </p:spTree>
    <p:extLst>
      <p:ext uri="{BB962C8B-B14F-4D97-AF65-F5344CB8AC3E}">
        <p14:creationId xmlns:p14="http://schemas.microsoft.com/office/powerpoint/2010/main" val="3217716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3</a:t>
            </a:fld>
            <a:endParaRPr lang="en-US" dirty="0"/>
          </a:p>
        </p:txBody>
      </p:sp>
    </p:spTree>
    <p:extLst>
      <p:ext uri="{BB962C8B-B14F-4D97-AF65-F5344CB8AC3E}">
        <p14:creationId xmlns:p14="http://schemas.microsoft.com/office/powerpoint/2010/main" val="2456439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4</a:t>
            </a:fld>
            <a:endParaRPr lang="en-US" dirty="0"/>
          </a:p>
        </p:txBody>
      </p:sp>
    </p:spTree>
    <p:extLst>
      <p:ext uri="{BB962C8B-B14F-4D97-AF65-F5344CB8AC3E}">
        <p14:creationId xmlns:p14="http://schemas.microsoft.com/office/powerpoint/2010/main" val="2769560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6</a:t>
            </a:fld>
            <a:endParaRPr lang="en-US" dirty="0"/>
          </a:p>
        </p:txBody>
      </p:sp>
    </p:spTree>
    <p:extLst>
      <p:ext uri="{BB962C8B-B14F-4D97-AF65-F5344CB8AC3E}">
        <p14:creationId xmlns:p14="http://schemas.microsoft.com/office/powerpoint/2010/main" val="2482613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8</a:t>
            </a:fld>
            <a:endParaRPr lang="en-US" dirty="0"/>
          </a:p>
        </p:txBody>
      </p:sp>
    </p:spTree>
    <p:extLst>
      <p:ext uri="{BB962C8B-B14F-4D97-AF65-F5344CB8AC3E}">
        <p14:creationId xmlns:p14="http://schemas.microsoft.com/office/powerpoint/2010/main" val="1101034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9</a:t>
            </a:fld>
            <a:endParaRPr lang="en-US" dirty="0"/>
          </a:p>
        </p:txBody>
      </p:sp>
    </p:spTree>
    <p:extLst>
      <p:ext uri="{BB962C8B-B14F-4D97-AF65-F5344CB8AC3E}">
        <p14:creationId xmlns:p14="http://schemas.microsoft.com/office/powerpoint/2010/main" val="29096670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0895658-EA1F-4910-80AB-4DA76E167475}" type="slidenum">
              <a:rPr lang="en-US" smtClean="0"/>
              <a:t>10</a:t>
            </a:fld>
            <a:endParaRPr lang="en-US" dirty="0"/>
          </a:p>
        </p:txBody>
      </p:sp>
    </p:spTree>
    <p:extLst>
      <p:ext uri="{BB962C8B-B14F-4D97-AF65-F5344CB8AC3E}">
        <p14:creationId xmlns:p14="http://schemas.microsoft.com/office/powerpoint/2010/main" val="1648291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0895658-EA1F-4910-80AB-4DA76E167475}" type="slidenum">
              <a:rPr lang="en-US" smtClean="0"/>
              <a:t>11</a:t>
            </a:fld>
            <a:endParaRPr lang="en-US" dirty="0"/>
          </a:p>
        </p:txBody>
      </p:sp>
    </p:spTree>
    <p:extLst>
      <p:ext uri="{BB962C8B-B14F-4D97-AF65-F5344CB8AC3E}">
        <p14:creationId xmlns:p14="http://schemas.microsoft.com/office/powerpoint/2010/main" val="360712539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10" Type="http://schemas.openxmlformats.org/officeDocument/2006/relationships/image" Target="../media/image5.png"/><Relationship Id="rId4" Type="http://schemas.openxmlformats.org/officeDocument/2006/relationships/image" Target="../media/image14.png"/><Relationship Id="rId9" Type="http://schemas.openxmlformats.org/officeDocument/2006/relationships/image" Target="../media/image2.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7.svg"/><Relationship Id="rId7" Type="http://schemas.openxmlformats.org/officeDocument/2006/relationships/image" Target="../media/image24.svg"/><Relationship Id="rId2" Type="http://schemas.openxmlformats.org/officeDocument/2006/relationships/image" Target="../media/image16.png"/><Relationship Id="rId1" Type="http://schemas.openxmlformats.org/officeDocument/2006/relationships/slideMaster" Target="../slideMasters/slideMaster1.xml"/><Relationship Id="rId6" Type="http://schemas.openxmlformats.org/officeDocument/2006/relationships/image" Target="../media/image23.png"/><Relationship Id="rId5" Type="http://schemas.openxmlformats.org/officeDocument/2006/relationships/image" Target="../media/image13.svg"/><Relationship Id="rId4" Type="http://schemas.openxmlformats.org/officeDocument/2006/relationships/image" Target="../media/image1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26.svg"/><Relationship Id="rId4" Type="http://schemas.openxmlformats.org/officeDocument/2006/relationships/image" Target="../media/image2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accent2"/>
        </a:soli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E9AF4D7D-42EC-4F30-296A-81B05C4E7D57}"/>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714772" y="677918"/>
            <a:ext cx="6856292" cy="3590596"/>
          </a:xfrm>
        </p:spPr>
        <p:txBody>
          <a:bodyPr anchor="ctr"/>
          <a:lstStyle>
            <a:lvl1pPr algn="l">
              <a:defRPr sz="6000" cap="all" baseline="0">
                <a:solidFill>
                  <a:schemeClr val="tx2"/>
                </a:solidFill>
              </a:defRPr>
            </a:lvl1pPr>
          </a:lstStyle>
          <a:p>
            <a:r>
              <a:rPr lang="en-US" dirty="0"/>
              <a:t>Click to add title</a:t>
            </a:r>
          </a:p>
        </p:txBody>
      </p:sp>
    </p:spTree>
    <p:extLst>
      <p:ext uri="{BB962C8B-B14F-4D97-AF65-F5344CB8AC3E}">
        <p14:creationId xmlns:p14="http://schemas.microsoft.com/office/powerpoint/2010/main" val="670392170"/>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 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0" y="896112"/>
            <a:ext cx="10668000" cy="1325563"/>
          </a:xfrm>
        </p:spPr>
        <p:txBody>
          <a:bodyPr anchor="t" anchorCtr="0"/>
          <a:lstStyle>
            <a:lvl1pPr>
              <a:defRPr cap="all" baseline="0">
                <a:solidFill>
                  <a:schemeClr val="accent1"/>
                </a:solidFill>
              </a:defRPr>
            </a:lvl1pPr>
          </a:lstStyle>
          <a:p>
            <a:r>
              <a:rPr lang="en-US" dirty="0"/>
              <a:t>CLICK TO ADD TITLE</a:t>
            </a:r>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 Placeholder 4">
            <a:extLst>
              <a:ext uri="{FF2B5EF4-FFF2-40B4-BE49-F238E27FC236}">
                <a16:creationId xmlns:a16="http://schemas.microsoft.com/office/drawing/2014/main" id="{D70FC509-0D49-9500-59C9-DAE0A699FB0C}"/>
              </a:ext>
            </a:extLst>
          </p:cNvPr>
          <p:cNvSpPr>
            <a:spLocks noGrp="1"/>
          </p:cNvSpPr>
          <p:nvPr>
            <p:ph type="body" sz="quarter" idx="13" hasCustomPrompt="1"/>
          </p:nvPr>
        </p:nvSpPr>
        <p:spPr>
          <a:xfrm>
            <a:off x="762000" y="2417197"/>
            <a:ext cx="4278313" cy="3737541"/>
          </a:xfrm>
        </p:spPr>
        <p:txBody>
          <a:bodyPr vert="horz" lIns="91440" tIns="45720" rIns="91440" bIns="45720" rtlCol="0">
            <a:normAutofit/>
          </a:bodyPr>
          <a:lstStyle>
            <a:lvl1pPr>
              <a:spcBef>
                <a:spcPts val="0"/>
              </a:spcBef>
              <a:spcAft>
                <a:spcPts val="1200"/>
              </a:spcAft>
              <a:defRPr lang="en-US" sz="1800" smtClean="0"/>
            </a:lvl1pPr>
            <a:lvl2pPr>
              <a:spcBef>
                <a:spcPts val="0"/>
              </a:spcBef>
              <a:spcAft>
                <a:spcPts val="1200"/>
              </a:spcAft>
              <a:defRPr lang="en-US" sz="1800" smtClean="0"/>
            </a:lvl2pPr>
            <a:lvl3pPr>
              <a:spcBef>
                <a:spcPts val="0"/>
              </a:spcBef>
              <a:spcAft>
                <a:spcPts val="1200"/>
              </a:spcAft>
              <a:defRPr lang="en-US" sz="1800" smtClean="0"/>
            </a:lvl3pPr>
            <a:lvl4pPr>
              <a:spcBef>
                <a:spcPts val="0"/>
              </a:spcBef>
              <a:spcAft>
                <a:spcPts val="1200"/>
              </a:spcAft>
              <a:defRPr lang="en-US" sz="1800" smtClean="0"/>
            </a:lvl4pPr>
            <a:lvl5pPr>
              <a:spcBef>
                <a:spcPts val="0"/>
              </a:spcBef>
              <a:spcAft>
                <a:spcPts val="1200"/>
              </a:spcAft>
              <a:defRPr lang="en-US" sz="1800"/>
            </a:lvl5pPr>
          </a:lstStyle>
          <a:p>
            <a:pPr lvl="0"/>
            <a:r>
              <a:rPr lang="en-US" dirty="0"/>
              <a:t>Click to add text </a:t>
            </a:r>
          </a:p>
          <a:p>
            <a:pPr marL="685800" lvl="1" indent="-228600"/>
            <a:r>
              <a:rPr lang="en-US" dirty="0"/>
              <a:t>Second level</a:t>
            </a:r>
          </a:p>
          <a:p>
            <a:pPr marL="1143000" lvl="2" indent="-228600"/>
            <a:r>
              <a:rPr lang="en-US" dirty="0"/>
              <a:t>Third level</a:t>
            </a:r>
          </a:p>
          <a:p>
            <a:pPr marL="1600200" lvl="3" indent="-228600"/>
            <a:r>
              <a:rPr lang="en-US" dirty="0"/>
              <a:t>Fourth level</a:t>
            </a:r>
          </a:p>
          <a:p>
            <a:pPr marL="2057400" lvl="4" indent="-228600"/>
            <a:r>
              <a:rPr lang="en-US" dirty="0"/>
              <a:t>Fifth level</a:t>
            </a:r>
          </a:p>
        </p:txBody>
      </p:sp>
      <p:sp>
        <p:nvSpPr>
          <p:cNvPr id="8" name="Table Placeholder 7">
            <a:extLst>
              <a:ext uri="{FF2B5EF4-FFF2-40B4-BE49-F238E27FC236}">
                <a16:creationId xmlns:a16="http://schemas.microsoft.com/office/drawing/2014/main" id="{7113F543-A373-5951-EBF3-7E283EE52F0B}"/>
              </a:ext>
            </a:extLst>
          </p:cNvPr>
          <p:cNvSpPr>
            <a:spLocks noGrp="1"/>
          </p:cNvSpPr>
          <p:nvPr>
            <p:ph type="tbl" sz="quarter" idx="14" hasCustomPrompt="1"/>
          </p:nvPr>
        </p:nvSpPr>
        <p:spPr>
          <a:xfrm>
            <a:off x="5241471" y="2417763"/>
            <a:ext cx="6188529" cy="3736975"/>
          </a:xfrm>
        </p:spPr>
        <p:txBody>
          <a:bodyPr/>
          <a:lstStyle>
            <a:lvl1pPr>
              <a:defRPr/>
            </a:lvl1pPr>
          </a:lstStyle>
          <a:p>
            <a:r>
              <a:rPr lang="en-US" dirty="0"/>
              <a:t>Click icon to insert table</a:t>
            </a:r>
          </a:p>
        </p:txBody>
      </p:sp>
      <p:sp>
        <p:nvSpPr>
          <p:cNvPr id="3" name="Date Placeholder 3">
            <a:extLst>
              <a:ext uri="{FF2B5EF4-FFF2-40B4-BE49-F238E27FC236}">
                <a16:creationId xmlns:a16="http://schemas.microsoft.com/office/drawing/2014/main" id="{7D4C80AE-01F3-AAB6-99EF-DB1B5934CFD2}"/>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r>
              <a:rPr lang="en-US"/>
              <a:t>12/11/2023</a:t>
            </a:r>
            <a:endParaRPr lang="en-US" dirty="0"/>
          </a:p>
        </p:txBody>
      </p:sp>
      <p:sp>
        <p:nvSpPr>
          <p:cNvPr id="4" name="Footer Placeholder 4">
            <a:extLst>
              <a:ext uri="{FF2B5EF4-FFF2-40B4-BE49-F238E27FC236}">
                <a16:creationId xmlns:a16="http://schemas.microsoft.com/office/drawing/2014/main" id="{C0241B24-8629-6BC2-C72F-A156F0624997}"/>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967FBBF9-1C14-3371-F0AC-507FFCAB3BC1}"/>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408189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3">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1552574" y="896111"/>
            <a:ext cx="9866540" cy="1358140"/>
          </a:xfrm>
        </p:spPr>
        <p:txBody>
          <a:bodyPr anchor="t" anchorCtr="0"/>
          <a:lstStyle>
            <a:lvl1pPr>
              <a:defRPr cap="all" baseline="0">
                <a:solidFill>
                  <a:schemeClr val="tx2"/>
                </a:solidFill>
              </a:defRPr>
            </a:lvl1pPr>
          </a:lstStyle>
          <a:p>
            <a:r>
              <a:rPr lang="en-US" dirty="0"/>
              <a:t>CLICK TO ADD TITLE</a:t>
            </a:r>
          </a:p>
        </p:txBody>
      </p:sp>
      <p:grpSp>
        <p:nvGrpSpPr>
          <p:cNvPr id="10" name="Group 9">
            <a:extLst>
              <a:ext uri="{FF2B5EF4-FFF2-40B4-BE49-F238E27FC236}">
                <a16:creationId xmlns:a16="http://schemas.microsoft.com/office/drawing/2014/main" id="{D9F1898E-3E74-4E43-A202-1A6640227466}"/>
              </a:ext>
              <a:ext uri="{C183D7F6-B498-43B3-948B-1728B52AA6E4}">
                <adec:decorative xmlns:adec="http://schemas.microsoft.com/office/drawing/2017/decorative" val="1"/>
              </a:ext>
            </a:extLst>
          </p:cNvPr>
          <p:cNvGrpSpPr/>
          <p:nvPr userDrawn="1"/>
        </p:nvGrpSpPr>
        <p:grpSpPr>
          <a:xfrm>
            <a:off x="0" y="0"/>
            <a:ext cx="1014984" cy="6858000"/>
            <a:chOff x="0" y="0"/>
            <a:chExt cx="1014984" cy="6858000"/>
          </a:xfrm>
        </p:grpSpPr>
        <p:sp>
          <p:nvSpPr>
            <p:cNvPr id="33" name="Rectangle 32">
              <a:extLst>
                <a:ext uri="{FF2B5EF4-FFF2-40B4-BE49-F238E27FC236}">
                  <a16:creationId xmlns:a16="http://schemas.microsoft.com/office/drawing/2014/main" id="{814776F7-F8A5-4235-8C8D-17F0E4F45B03}"/>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F301899-34C1-47B4-B5CD-F77BA341C0F9}"/>
                </a:ext>
              </a:extLst>
            </p:cNvPr>
            <p:cNvSpPr/>
            <p:nvPr userDrawn="1"/>
          </p:nvSpPr>
          <p:spPr>
            <a:xfrm>
              <a:off x="0" y="2833299"/>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A66E9363-03B7-439D-8B5E-0665E48F046E}"/>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0432F5F5-1688-44BD-B071-A62C04824FB8}"/>
                </a:ext>
              </a:extLst>
            </p:cNvPr>
            <p:cNvSpPr/>
            <p:nvPr userDrawn="1"/>
          </p:nvSpPr>
          <p:spPr>
            <a:xfrm>
              <a:off x="0" y="2029863"/>
              <a:ext cx="1014984" cy="81295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689FF8F5-F7B8-46B0-BB03-FE972A6832E7}"/>
                </a:ext>
              </a:extLst>
            </p:cNvPr>
            <p:cNvSpPr/>
            <p:nvPr userDrawn="1"/>
          </p:nvSpPr>
          <p:spPr>
            <a:xfrm rot="10800000">
              <a:off x="100582" y="2936725"/>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48" name="Graphic 47">
              <a:extLst>
                <a:ext uri="{FF2B5EF4-FFF2-40B4-BE49-F238E27FC236}">
                  <a16:creationId xmlns:a16="http://schemas.microsoft.com/office/drawing/2014/main" id="{31EB8EE7-3843-4CA8-879D-5D985DAA0D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5400000">
              <a:off x="-457200" y="5416459"/>
              <a:ext cx="1828800" cy="914400"/>
            </a:xfrm>
            <a:prstGeom prst="rect">
              <a:avLst/>
            </a:prstGeom>
          </p:spPr>
        </p:pic>
        <p:pic>
          <p:nvPicPr>
            <p:cNvPr id="50" name="Graphic 49">
              <a:extLst>
                <a:ext uri="{FF2B5EF4-FFF2-40B4-BE49-F238E27FC236}">
                  <a16:creationId xmlns:a16="http://schemas.microsoft.com/office/drawing/2014/main" id="{5FF0EEFD-0038-4A2F-AD3B-01A98EFF5CF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63329"/>
              <a:ext cx="1828800" cy="914400"/>
            </a:xfrm>
            <a:prstGeom prst="rect">
              <a:avLst/>
            </a:prstGeom>
          </p:spPr>
        </p:pic>
      </p:grpSp>
      <p:sp>
        <p:nvSpPr>
          <p:cNvPr id="3" name="Content Placeholder 2">
            <a:extLst>
              <a:ext uri="{FF2B5EF4-FFF2-40B4-BE49-F238E27FC236}">
                <a16:creationId xmlns:a16="http://schemas.microsoft.com/office/drawing/2014/main" id="{8A650232-76AA-C9E3-F846-8DB1B44E5AF3}"/>
              </a:ext>
            </a:extLst>
          </p:cNvPr>
          <p:cNvSpPr>
            <a:spLocks noGrp="1"/>
          </p:cNvSpPr>
          <p:nvPr>
            <p:ph sz="half" idx="15" hasCustomPrompt="1"/>
          </p:nvPr>
        </p:nvSpPr>
        <p:spPr>
          <a:xfrm>
            <a:off x="1552575" y="2481940"/>
            <a:ext cx="6477952" cy="3635831"/>
          </a:xfrm>
        </p:spPr>
        <p:txBody>
          <a:bodyPr>
            <a:normAutofit/>
          </a:bodyPr>
          <a:lstStyle>
            <a:lvl1pPr marL="0" indent="0">
              <a:lnSpc>
                <a:spcPct val="100000"/>
              </a:lnSpc>
              <a:spcBef>
                <a:spcPts val="0"/>
              </a:spcBef>
              <a:spcAft>
                <a:spcPts val="600"/>
              </a:spcAft>
              <a:buFont typeface="Arial" panose="020B0604020202020204" pitchFamily="34" charset="0"/>
              <a:buNone/>
              <a:defRPr sz="1800">
                <a:solidFill>
                  <a:schemeClr val="bg1"/>
                </a:solidFill>
              </a:defRPr>
            </a:lvl1pPr>
            <a:lvl2pPr marL="457200">
              <a:lnSpc>
                <a:spcPct val="100000"/>
              </a:lnSpc>
              <a:spcAft>
                <a:spcPts val="600"/>
              </a:spcAft>
              <a:defRPr sz="1800">
                <a:solidFill>
                  <a:schemeClr val="bg1"/>
                </a:solidFill>
              </a:defRPr>
            </a:lvl2pPr>
            <a:lvl3pPr marL="914400">
              <a:lnSpc>
                <a:spcPct val="100000"/>
              </a:lnSpc>
              <a:spcAft>
                <a:spcPts val="600"/>
              </a:spcAft>
              <a:defRPr sz="1800">
                <a:solidFill>
                  <a:schemeClr val="bg1"/>
                </a:solidFill>
              </a:defRPr>
            </a:lvl3pPr>
            <a:lvl4pPr marL="1371600">
              <a:lnSpc>
                <a:spcPct val="100000"/>
              </a:lnSpc>
              <a:spcAft>
                <a:spcPts val="600"/>
              </a:spcAft>
              <a:defRPr sz="1800">
                <a:solidFill>
                  <a:schemeClr val="bg1"/>
                </a:solidFill>
              </a:defRPr>
            </a:lvl4pPr>
            <a:lvl5pPr marL="1828800">
              <a:lnSpc>
                <a:spcPct val="100000"/>
              </a:lnSpc>
              <a:spcAft>
                <a:spcPts val="600"/>
              </a:spcAft>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37A04978-5D2C-BBF1-9C05-C52717619019}"/>
              </a:ext>
            </a:extLst>
          </p:cNvPr>
          <p:cNvSpPr>
            <a:spLocks noGrp="1"/>
          </p:cNvSpPr>
          <p:nvPr>
            <p:ph type="body" sz="quarter" idx="14" hasCustomPrompt="1"/>
          </p:nvPr>
        </p:nvSpPr>
        <p:spPr>
          <a:xfrm>
            <a:off x="8372723" y="2481940"/>
            <a:ext cx="3046391" cy="3759200"/>
          </a:xfrm>
        </p:spPr>
        <p:txBody>
          <a:bodyPr>
            <a:normAutofit/>
          </a:bodyPr>
          <a:lstStyle>
            <a:lvl1pPr marL="342900" indent="-342900">
              <a:spcAft>
                <a:spcPts val="600"/>
              </a:spcAft>
              <a:buFont typeface="+mj-lt"/>
              <a:buAutoNum type="arabicPeriod"/>
              <a:defRPr sz="1800">
                <a:solidFill>
                  <a:schemeClr val="bg1"/>
                </a:solidFill>
              </a:defRPr>
            </a:lvl1pPr>
            <a:lvl2pPr marL="800100" indent="-342900">
              <a:spcAft>
                <a:spcPts val="600"/>
              </a:spcAft>
              <a:buFont typeface="+mj-lt"/>
              <a:buAutoNum type="alphaLcPeriod"/>
              <a:defRPr sz="1800">
                <a:solidFill>
                  <a:schemeClr val="bg1"/>
                </a:solidFill>
              </a:defRPr>
            </a:lvl2pPr>
            <a:lvl3pPr marL="1257300" indent="-342900">
              <a:spcAft>
                <a:spcPts val="600"/>
              </a:spcAft>
              <a:buFont typeface="+mj-lt"/>
              <a:buAutoNum type="arabicParenR"/>
              <a:defRPr sz="1800">
                <a:solidFill>
                  <a:schemeClr val="bg1"/>
                </a:solidFill>
              </a:defRPr>
            </a:lvl3pPr>
            <a:lvl4pPr marL="1714500" indent="-342900">
              <a:spcAft>
                <a:spcPts val="600"/>
              </a:spcAft>
              <a:buFont typeface="+mj-lt"/>
              <a:buAutoNum type="alphaLcParenR"/>
              <a:defRPr sz="1800">
                <a:solidFill>
                  <a:schemeClr val="bg1"/>
                </a:solidFill>
              </a:defRPr>
            </a:lvl4pPr>
            <a:lvl5pPr marL="2171700" indent="-342900">
              <a:spcAft>
                <a:spcPts val="600"/>
              </a:spcAft>
              <a:buFont typeface="+mj-lt"/>
              <a:buAutoNum type="romanLcPeriod"/>
              <a:defRPr sz="1800">
                <a:solidFill>
                  <a:schemeClr val="bg1"/>
                </a:solidFill>
              </a:defRPr>
            </a:lvl5pPr>
          </a:lstStyle>
          <a:p>
            <a:pPr lvl="0"/>
            <a:r>
              <a:rPr lang="en-US" dirty="0"/>
              <a:t>Click to add text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3" name="Date Placeholder 3">
            <a:extLst>
              <a:ext uri="{FF2B5EF4-FFF2-40B4-BE49-F238E27FC236}">
                <a16:creationId xmlns:a16="http://schemas.microsoft.com/office/drawing/2014/main" id="{41C57AEB-9E33-4F77-9F58-DB0D1B978707}"/>
              </a:ext>
            </a:extLst>
          </p:cNvPr>
          <p:cNvSpPr>
            <a:spLocks noGrp="1"/>
          </p:cNvSpPr>
          <p:nvPr>
            <p:ph type="dt" sz="half" idx="10"/>
          </p:nvPr>
        </p:nvSpPr>
        <p:spPr>
          <a:xfrm>
            <a:off x="1554480" y="6353175"/>
            <a:ext cx="1097280" cy="365125"/>
          </a:xfrm>
        </p:spPr>
        <p:txBody>
          <a:bodyPr/>
          <a:lstStyle>
            <a:lvl1pPr>
              <a:defRPr>
                <a:solidFill>
                  <a:schemeClr val="bg1"/>
                </a:solidFill>
              </a:defRPr>
            </a:lvl1pPr>
          </a:lstStyle>
          <a:p>
            <a:r>
              <a:rPr lang="en-US"/>
              <a:t>12/11/2023</a:t>
            </a:r>
            <a:endParaRPr lang="en-US" dirty="0"/>
          </a:p>
        </p:txBody>
      </p:sp>
      <p:sp>
        <p:nvSpPr>
          <p:cNvPr id="64" name="Footer Placeholder 4">
            <a:extLst>
              <a:ext uri="{FF2B5EF4-FFF2-40B4-BE49-F238E27FC236}">
                <a16:creationId xmlns:a16="http://schemas.microsoft.com/office/drawing/2014/main" id="{182F895D-C48A-41AA-9DE6-43A17B7E019A}"/>
              </a:ext>
            </a:extLst>
          </p:cNvPr>
          <p:cNvSpPr>
            <a:spLocks noGrp="1"/>
          </p:cNvSpPr>
          <p:nvPr>
            <p:ph type="ftr" sz="quarter" idx="11"/>
          </p:nvPr>
        </p:nvSpPr>
        <p:spPr>
          <a:xfrm>
            <a:off x="5744527" y="6350000"/>
            <a:ext cx="2286000" cy="365125"/>
          </a:xfrm>
        </p:spPr>
        <p:txBody>
          <a:bodyPr/>
          <a:lstStyle>
            <a:lvl1pPr>
              <a:defRPr>
                <a:solidFill>
                  <a:schemeClr val="bg1"/>
                </a:solidFill>
              </a:defRPr>
            </a:lvl1pPr>
          </a:lstStyle>
          <a:p>
            <a:r>
              <a:rPr lang="en-US"/>
              <a:t>Presentation title</a:t>
            </a:r>
            <a:endParaRPr lang="en-US" dirty="0"/>
          </a:p>
        </p:txBody>
      </p:sp>
      <p:sp>
        <p:nvSpPr>
          <p:cNvPr id="65" name="Slide Number Placeholder 5">
            <a:extLst>
              <a:ext uri="{FF2B5EF4-FFF2-40B4-BE49-F238E27FC236}">
                <a16:creationId xmlns:a16="http://schemas.microsoft.com/office/drawing/2014/main" id="{4C15BF58-30D9-4A0E-8506-1CD777B0FC5B}"/>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1807368846"/>
      </p:ext>
    </p:extLst>
  </p:cSld>
  <p:clrMapOvr>
    <a:masterClrMapping/>
  </p:clrMapOvr>
  <p:extLst>
    <p:ext uri="{DCECCB84-F9BA-43D5-87BE-67443E8EF086}">
      <p15:sldGuideLst xmlns:p15="http://schemas.microsoft.com/office/powerpoint/2012/main">
        <p15:guide id="1" pos="739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4155" y="896112"/>
            <a:ext cx="10665845" cy="1325563"/>
          </a:xfrm>
        </p:spPr>
        <p:txBody>
          <a:bodyPr anchor="t" anchorCtr="0"/>
          <a:lstStyle>
            <a:lvl1pPr>
              <a:defRPr cap="all" baseline="0">
                <a:solidFill>
                  <a:schemeClr val="accent1"/>
                </a:solidFill>
              </a:defRPr>
            </a:lvl1pPr>
          </a:lstStyle>
          <a:p>
            <a:r>
              <a:rPr lang="en-US" dirty="0"/>
              <a:t>CLICK TO ADD TITLE</a:t>
            </a:r>
          </a:p>
        </p:txBody>
      </p:sp>
      <p:sp>
        <p:nvSpPr>
          <p:cNvPr id="5" name="Table Placeholder 4">
            <a:extLst>
              <a:ext uri="{FF2B5EF4-FFF2-40B4-BE49-F238E27FC236}">
                <a16:creationId xmlns:a16="http://schemas.microsoft.com/office/drawing/2014/main" id="{E06194BC-6453-CA18-2623-B07F3A5D4E92}"/>
              </a:ext>
            </a:extLst>
          </p:cNvPr>
          <p:cNvSpPr>
            <a:spLocks noGrp="1"/>
          </p:cNvSpPr>
          <p:nvPr>
            <p:ph type="tbl" sz="quarter" idx="13" hasCustomPrompt="1"/>
          </p:nvPr>
        </p:nvSpPr>
        <p:spPr>
          <a:xfrm>
            <a:off x="762000" y="2417763"/>
            <a:ext cx="10665845" cy="3678235"/>
          </a:xfrm>
        </p:spPr>
        <p:txBody>
          <a:bodyPr/>
          <a:lstStyle>
            <a:lvl1pPr>
              <a:defRPr/>
            </a:lvl1pPr>
          </a:lstStyle>
          <a:p>
            <a:pPr marL="228600" marR="0" lvl="0" indent="-2286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lang="en-US" dirty="0"/>
              <a:t>Click icon to insert table</a:t>
            </a:r>
          </a:p>
          <a:p>
            <a:endParaRPr lang="en-US" dirty="0"/>
          </a:p>
        </p:txBody>
      </p:sp>
      <p:sp>
        <p:nvSpPr>
          <p:cNvPr id="7" name="Rectangle 23">
            <a:extLst>
              <a:ext uri="{FF2B5EF4-FFF2-40B4-BE49-F238E27FC236}">
                <a16:creationId xmlns:a16="http://schemas.microsoft.com/office/drawing/2014/main" id="{AB92D86A-5036-415A-B056-A55CB2E0C2C9}"/>
              </a:ext>
              <a:ext uri="{C183D7F6-B498-43B3-948B-1728B52AA6E4}">
                <adec:decorative xmlns:adec="http://schemas.microsoft.com/office/drawing/2017/decorative" val="1"/>
              </a:ext>
            </a:extLst>
          </p:cNvPr>
          <p:cNvSpPr/>
          <p:nvPr userDrawn="1"/>
        </p:nvSpPr>
        <p:spPr>
          <a:xfrm rot="10800000">
            <a:off x="11177016" y="0"/>
            <a:ext cx="1014984" cy="1014984"/>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3">
            <a:extLst>
              <a:ext uri="{FF2B5EF4-FFF2-40B4-BE49-F238E27FC236}">
                <a16:creationId xmlns:a16="http://schemas.microsoft.com/office/drawing/2014/main" id="{D3A465A0-88AA-B50B-92D8-3A54928329FB}"/>
              </a:ext>
            </a:extLst>
          </p:cNvPr>
          <p:cNvSpPr>
            <a:spLocks noGrp="1"/>
          </p:cNvSpPr>
          <p:nvPr>
            <p:ph type="dt" sz="half" idx="10"/>
          </p:nvPr>
        </p:nvSpPr>
        <p:spPr>
          <a:xfrm>
            <a:off x="767443" y="6353175"/>
            <a:ext cx="1097280" cy="365125"/>
          </a:xfrm>
        </p:spPr>
        <p:txBody>
          <a:bodyPr/>
          <a:lstStyle>
            <a:lvl1pPr>
              <a:defRPr>
                <a:solidFill>
                  <a:schemeClr val="tx1"/>
                </a:solidFill>
              </a:defRPr>
            </a:lvl1pPr>
          </a:lstStyle>
          <a:p>
            <a:r>
              <a:rPr lang="en-US"/>
              <a:t>12/11/2023</a:t>
            </a:r>
            <a:endParaRPr lang="en-US" dirty="0"/>
          </a:p>
        </p:txBody>
      </p:sp>
      <p:sp>
        <p:nvSpPr>
          <p:cNvPr id="4" name="Footer Placeholder 4">
            <a:extLst>
              <a:ext uri="{FF2B5EF4-FFF2-40B4-BE49-F238E27FC236}">
                <a16:creationId xmlns:a16="http://schemas.microsoft.com/office/drawing/2014/main" id="{6195F626-7C08-9907-6A85-922BE6AA0EF5}"/>
              </a:ext>
            </a:extLst>
          </p:cNvPr>
          <p:cNvSpPr>
            <a:spLocks noGrp="1"/>
          </p:cNvSpPr>
          <p:nvPr>
            <p:ph type="ftr" sz="quarter" idx="11"/>
          </p:nvPr>
        </p:nvSpPr>
        <p:spPr>
          <a:xfrm>
            <a:off x="5273449" y="6350000"/>
            <a:ext cx="2286000" cy="365125"/>
          </a:xfrm>
        </p:spPr>
        <p:txBody>
          <a:bodyPr/>
          <a:lstStyle>
            <a:lvl1pPr>
              <a:defRPr>
                <a:solidFill>
                  <a:schemeClr val="tx1"/>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7BBAD34A-4F3F-C89B-BBBC-E7740F414D13}"/>
              </a:ext>
            </a:extLst>
          </p:cNvPr>
          <p:cNvSpPr>
            <a:spLocks noGrp="1"/>
          </p:cNvSpPr>
          <p:nvPr>
            <p:ph type="sldNum" sz="quarter" idx="12"/>
          </p:nvPr>
        </p:nvSpPr>
        <p:spPr>
          <a:xfrm>
            <a:off x="10968175"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523748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Content 2">
    <p:bg>
      <p:bgPr>
        <a:solidFill>
          <a:schemeClr val="accent2"/>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11C2927-0A13-DC57-A83B-B8DB787A48CF}"/>
              </a:ext>
              <a:ext uri="{C183D7F6-B498-43B3-948B-1728B52AA6E4}">
                <adec:decorative xmlns:adec="http://schemas.microsoft.com/office/drawing/2017/decorative" val="1"/>
              </a:ext>
            </a:extLst>
          </p:cNvPr>
          <p:cNvGrpSpPr/>
          <p:nvPr userDrawn="1"/>
        </p:nvGrpSpPr>
        <p:grpSpPr>
          <a:xfrm>
            <a:off x="0" y="0"/>
            <a:ext cx="6843092" cy="6858000"/>
            <a:chOff x="0" y="0"/>
            <a:chExt cx="6843092" cy="6858000"/>
          </a:xfrm>
        </p:grpSpPr>
        <p:sp>
          <p:nvSpPr>
            <p:cNvPr id="344" name="Rectangle 343">
              <a:extLst>
                <a:ext uri="{FF2B5EF4-FFF2-40B4-BE49-F238E27FC236}">
                  <a16:creationId xmlns:a16="http://schemas.microsoft.com/office/drawing/2014/main" id="{0685D98A-CA5A-4C48-9AEB-4C1A201237A1}"/>
                </a:ext>
              </a:extLst>
            </p:cNvPr>
            <p:cNvSpPr/>
            <p:nvPr userDrawn="1"/>
          </p:nvSpPr>
          <p:spPr>
            <a:xfrm>
              <a:off x="2021206" y="4828032"/>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A1F97041-3EE3-4F17-990B-3AC264934EF0}"/>
                </a:ext>
              </a:extLst>
            </p:cNvPr>
            <p:cNvSpPr/>
            <p:nvPr userDrawn="1"/>
          </p:nvSpPr>
          <p:spPr>
            <a:xfrm>
              <a:off x="0" y="0"/>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51DA30E2-82DB-4AA1-B134-9482F5CD7689}"/>
                </a:ext>
              </a:extLst>
            </p:cNvPr>
            <p:cNvSpPr/>
            <p:nvPr userDrawn="1"/>
          </p:nvSpPr>
          <p:spPr>
            <a:xfrm>
              <a:off x="2457970" y="1686431"/>
              <a:ext cx="1828800" cy="1828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5502070B-3F7D-436A-849C-FB64175E8B45}"/>
                </a:ext>
              </a:extLst>
            </p:cNvPr>
            <p:cNvSpPr/>
            <p:nvPr userDrawn="1"/>
          </p:nvSpPr>
          <p:spPr>
            <a:xfrm>
              <a:off x="0" y="6108192"/>
              <a:ext cx="2029968" cy="7498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9">
              <a:extLst>
                <a:ext uri="{FF2B5EF4-FFF2-40B4-BE49-F238E27FC236}">
                  <a16:creationId xmlns:a16="http://schemas.microsoft.com/office/drawing/2014/main" id="{675AAC8A-F8AB-44A3-9748-96464E9E0B6B}"/>
                </a:ext>
              </a:extLst>
            </p:cNvPr>
            <p:cNvSpPr/>
            <p:nvPr userDrawn="1"/>
          </p:nvSpPr>
          <p:spPr>
            <a:xfrm>
              <a:off x="4054172" y="4069080"/>
              <a:ext cx="2788920" cy="2788920"/>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6" name="Group 115">
              <a:extLst>
                <a:ext uri="{FF2B5EF4-FFF2-40B4-BE49-F238E27FC236}">
                  <a16:creationId xmlns:a16="http://schemas.microsoft.com/office/drawing/2014/main" id="{AC3F6810-4D95-4C6E-A30A-459BAD7510FE}"/>
                </a:ext>
              </a:extLst>
            </p:cNvPr>
            <p:cNvGrpSpPr/>
            <p:nvPr userDrawn="1"/>
          </p:nvGrpSpPr>
          <p:grpSpPr>
            <a:xfrm>
              <a:off x="23853" y="2101527"/>
              <a:ext cx="1920240" cy="1920240"/>
              <a:chOff x="5361924" y="7472790"/>
              <a:chExt cx="1828800" cy="1828800"/>
            </a:xfrm>
          </p:grpSpPr>
          <p:grpSp>
            <p:nvGrpSpPr>
              <p:cNvPr id="115" name="Group 114">
                <a:extLst>
                  <a:ext uri="{FF2B5EF4-FFF2-40B4-BE49-F238E27FC236}">
                    <a16:creationId xmlns:a16="http://schemas.microsoft.com/office/drawing/2014/main" id="{81973B3A-7185-45FB-A2E6-A7BDE6414DF3}"/>
                  </a:ext>
                </a:extLst>
              </p:cNvPr>
              <p:cNvGrpSpPr/>
              <p:nvPr userDrawn="1"/>
            </p:nvGrpSpPr>
            <p:grpSpPr>
              <a:xfrm>
                <a:off x="5361924" y="7472790"/>
                <a:ext cx="1828800" cy="1828800"/>
                <a:chOff x="5361924" y="7472790"/>
                <a:chExt cx="1828800" cy="1828800"/>
              </a:xfrm>
            </p:grpSpPr>
            <p:grpSp>
              <p:nvGrpSpPr>
                <p:cNvPr id="99" name="Group 98">
                  <a:extLst>
                    <a:ext uri="{FF2B5EF4-FFF2-40B4-BE49-F238E27FC236}">
                      <a16:creationId xmlns:a16="http://schemas.microsoft.com/office/drawing/2014/main" id="{DACFFF66-0600-406E-AF42-9FD8E8EDB397}"/>
                    </a:ext>
                  </a:extLst>
                </p:cNvPr>
                <p:cNvGrpSpPr/>
                <p:nvPr userDrawn="1"/>
              </p:nvGrpSpPr>
              <p:grpSpPr>
                <a:xfrm>
                  <a:off x="5361924" y="7472790"/>
                  <a:ext cx="1828800" cy="1828800"/>
                  <a:chOff x="5388428" y="7173291"/>
                  <a:chExt cx="1828800" cy="1828800"/>
                </a:xfrm>
              </p:grpSpPr>
              <p:grpSp>
                <p:nvGrpSpPr>
                  <p:cNvPr id="96" name="Group 95">
                    <a:extLst>
                      <a:ext uri="{FF2B5EF4-FFF2-40B4-BE49-F238E27FC236}">
                        <a16:creationId xmlns:a16="http://schemas.microsoft.com/office/drawing/2014/main" id="{9411687D-2631-487B-AEAB-39750C9E52BF}"/>
                      </a:ext>
                    </a:extLst>
                  </p:cNvPr>
                  <p:cNvGrpSpPr/>
                  <p:nvPr userDrawn="1"/>
                </p:nvGrpSpPr>
                <p:grpSpPr>
                  <a:xfrm>
                    <a:off x="5388428" y="7173291"/>
                    <a:ext cx="1828800" cy="1828800"/>
                    <a:chOff x="5388428" y="7173291"/>
                    <a:chExt cx="1828800" cy="1828800"/>
                  </a:xfrm>
                </p:grpSpPr>
                <p:grpSp>
                  <p:nvGrpSpPr>
                    <p:cNvPr id="90" name="Group 89">
                      <a:extLst>
                        <a:ext uri="{FF2B5EF4-FFF2-40B4-BE49-F238E27FC236}">
                          <a16:creationId xmlns:a16="http://schemas.microsoft.com/office/drawing/2014/main" id="{4BDDEAF6-0726-4BF4-96D7-EBA489ABF3E5}"/>
                        </a:ext>
                      </a:extLst>
                    </p:cNvPr>
                    <p:cNvGrpSpPr/>
                    <p:nvPr userDrawn="1"/>
                  </p:nvGrpSpPr>
                  <p:grpSpPr>
                    <a:xfrm>
                      <a:off x="5388428" y="7173291"/>
                      <a:ext cx="1828800" cy="1828800"/>
                      <a:chOff x="5579044" y="7049770"/>
                      <a:chExt cx="1828800" cy="1828800"/>
                    </a:xfrm>
                  </p:grpSpPr>
                  <p:grpSp>
                    <p:nvGrpSpPr>
                      <p:cNvPr id="89" name="Group 88">
                        <a:extLst>
                          <a:ext uri="{FF2B5EF4-FFF2-40B4-BE49-F238E27FC236}">
                            <a16:creationId xmlns:a16="http://schemas.microsoft.com/office/drawing/2014/main" id="{F80BBFBA-D0FB-4E20-8981-F569A2A0B678}"/>
                          </a:ext>
                        </a:extLst>
                      </p:cNvPr>
                      <p:cNvGrpSpPr/>
                      <p:nvPr userDrawn="1"/>
                    </p:nvGrpSpPr>
                    <p:grpSpPr>
                      <a:xfrm>
                        <a:off x="5579044" y="7049770"/>
                        <a:ext cx="1828800" cy="1828800"/>
                        <a:chOff x="5579044" y="7049770"/>
                        <a:chExt cx="1828800" cy="1828800"/>
                      </a:xfrm>
                    </p:grpSpPr>
                    <p:grpSp>
                      <p:nvGrpSpPr>
                        <p:cNvPr id="86" name="Group 85">
                          <a:extLst>
                            <a:ext uri="{FF2B5EF4-FFF2-40B4-BE49-F238E27FC236}">
                              <a16:creationId xmlns:a16="http://schemas.microsoft.com/office/drawing/2014/main" id="{6B3BCF7C-4204-4B1A-8371-96E859FC8425}"/>
                            </a:ext>
                          </a:extLst>
                        </p:cNvPr>
                        <p:cNvGrpSpPr/>
                        <p:nvPr userDrawn="1"/>
                      </p:nvGrpSpPr>
                      <p:grpSpPr>
                        <a:xfrm>
                          <a:off x="5579044" y="7049770"/>
                          <a:ext cx="1828800" cy="1828800"/>
                          <a:chOff x="5579044" y="7049770"/>
                          <a:chExt cx="1828800" cy="1828800"/>
                        </a:xfrm>
                      </p:grpSpPr>
                      <p:grpSp>
                        <p:nvGrpSpPr>
                          <p:cNvPr id="83" name="Group 82">
                            <a:extLst>
                              <a:ext uri="{FF2B5EF4-FFF2-40B4-BE49-F238E27FC236}">
                                <a16:creationId xmlns:a16="http://schemas.microsoft.com/office/drawing/2014/main" id="{31CF95CD-48BB-4659-870A-21584266D83F}"/>
                              </a:ext>
                            </a:extLst>
                          </p:cNvPr>
                          <p:cNvGrpSpPr/>
                          <p:nvPr userDrawn="1"/>
                        </p:nvGrpSpPr>
                        <p:grpSpPr>
                          <a:xfrm>
                            <a:off x="5579044" y="7049770"/>
                            <a:ext cx="1828800" cy="1828800"/>
                            <a:chOff x="5579044" y="7049770"/>
                            <a:chExt cx="1828800" cy="1828800"/>
                          </a:xfrm>
                        </p:grpSpPr>
                        <p:sp>
                          <p:nvSpPr>
                            <p:cNvPr id="78" name="Oval 77">
                              <a:extLst>
                                <a:ext uri="{FF2B5EF4-FFF2-40B4-BE49-F238E27FC236}">
                                  <a16:creationId xmlns:a16="http://schemas.microsoft.com/office/drawing/2014/main" id="{871E1954-F3FD-427D-8FFA-F28839673545}"/>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80" name="Oval 79">
                              <a:extLst>
                                <a:ext uri="{FF2B5EF4-FFF2-40B4-BE49-F238E27FC236}">
                                  <a16:creationId xmlns:a16="http://schemas.microsoft.com/office/drawing/2014/main" id="{B655BD1D-8AE2-43E7-B1D4-17923D0E0171}"/>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2" name="Oval 81">
                            <a:extLst>
                              <a:ext uri="{FF2B5EF4-FFF2-40B4-BE49-F238E27FC236}">
                                <a16:creationId xmlns:a16="http://schemas.microsoft.com/office/drawing/2014/main" id="{9F92C461-5E10-49F3-B4F0-F320512C0756}"/>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5" name="Oval 84">
                          <a:extLst>
                            <a:ext uri="{FF2B5EF4-FFF2-40B4-BE49-F238E27FC236}">
                              <a16:creationId xmlns:a16="http://schemas.microsoft.com/office/drawing/2014/main" id="{A6D57951-375C-41E9-BF45-DFC40F8E0A1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88" name="Oval 87">
                        <a:extLst>
                          <a:ext uri="{FF2B5EF4-FFF2-40B4-BE49-F238E27FC236}">
                            <a16:creationId xmlns:a16="http://schemas.microsoft.com/office/drawing/2014/main" id="{E4A4216D-DF9B-4DD9-989C-1F4040F3F4F7}"/>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2" name="Oval 91">
                      <a:extLst>
                        <a:ext uri="{FF2B5EF4-FFF2-40B4-BE49-F238E27FC236}">
                          <a16:creationId xmlns:a16="http://schemas.microsoft.com/office/drawing/2014/main" id="{3DCCC81D-9EE7-47A8-8A4C-74B5E047A336}"/>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5" name="Oval 94">
                    <a:extLst>
                      <a:ext uri="{FF2B5EF4-FFF2-40B4-BE49-F238E27FC236}">
                        <a16:creationId xmlns:a16="http://schemas.microsoft.com/office/drawing/2014/main" id="{9985F9FD-CFFB-417E-A560-28BD7BC7EE86}"/>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98" name="Oval 97">
                  <a:extLst>
                    <a:ext uri="{FF2B5EF4-FFF2-40B4-BE49-F238E27FC236}">
                      <a16:creationId xmlns:a16="http://schemas.microsoft.com/office/drawing/2014/main" id="{9A923F7B-7D75-4E04-AE62-D5B99F645756}"/>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2" name="Oval 101">
                  <a:extLst>
                    <a:ext uri="{FF2B5EF4-FFF2-40B4-BE49-F238E27FC236}">
                      <a16:creationId xmlns:a16="http://schemas.microsoft.com/office/drawing/2014/main" id="{F0239D2C-73EF-42E3-B73F-E69B7C27F65B}"/>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5" name="Oval 104">
                  <a:extLst>
                    <a:ext uri="{FF2B5EF4-FFF2-40B4-BE49-F238E27FC236}">
                      <a16:creationId xmlns:a16="http://schemas.microsoft.com/office/drawing/2014/main" id="{59BA1C3D-ADED-4596-8A9D-3DEC7E848945}"/>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08" name="Oval 107">
                  <a:extLst>
                    <a:ext uri="{FF2B5EF4-FFF2-40B4-BE49-F238E27FC236}">
                      <a16:creationId xmlns:a16="http://schemas.microsoft.com/office/drawing/2014/main" id="{015F2BFA-6803-42A0-A870-794B120EF574}"/>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10" name="Oval 109">
                  <a:extLst>
                    <a:ext uri="{FF2B5EF4-FFF2-40B4-BE49-F238E27FC236}">
                      <a16:creationId xmlns:a16="http://schemas.microsoft.com/office/drawing/2014/main" id="{E09A173D-9FE5-446C-B59E-5D7C0A00BF6C}"/>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13" name="Oval 112">
                <a:extLst>
                  <a:ext uri="{FF2B5EF4-FFF2-40B4-BE49-F238E27FC236}">
                    <a16:creationId xmlns:a16="http://schemas.microsoft.com/office/drawing/2014/main" id="{974C3792-995F-4717-8C8B-089BBA7DE9C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3" name="Freeform: Shape 22">
              <a:extLst>
                <a:ext uri="{FF2B5EF4-FFF2-40B4-BE49-F238E27FC236}">
                  <a16:creationId xmlns:a16="http://schemas.microsoft.com/office/drawing/2014/main" id="{C8FD950B-0E2B-4905-8DE9-195E24B2ABE7}"/>
                </a:ext>
              </a:extLst>
            </p:cNvPr>
            <p:cNvSpPr/>
            <p:nvPr userDrawn="1"/>
          </p:nvSpPr>
          <p:spPr>
            <a:xfrm rot="10800000">
              <a:off x="1013527" y="204317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8" name="Rectangle 9">
              <a:extLst>
                <a:ext uri="{FF2B5EF4-FFF2-40B4-BE49-F238E27FC236}">
                  <a16:creationId xmlns:a16="http://schemas.microsoft.com/office/drawing/2014/main" id="{D0B57759-E007-4FD0-9C6B-356DC53050C4}"/>
                </a:ext>
              </a:extLst>
            </p:cNvPr>
            <p:cNvSpPr/>
            <p:nvPr userDrawn="1"/>
          </p:nvSpPr>
          <p:spPr>
            <a:xfrm rot="5400000">
              <a:off x="2028432" y="4821048"/>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5" name="Oval 174">
              <a:extLst>
                <a:ext uri="{FF2B5EF4-FFF2-40B4-BE49-F238E27FC236}">
                  <a16:creationId xmlns:a16="http://schemas.microsoft.com/office/drawing/2014/main" id="{273C520A-0126-47DA-A75B-1A38883907A2}"/>
                </a:ext>
              </a:extLst>
            </p:cNvPr>
            <p:cNvSpPr/>
            <p:nvPr userDrawn="1"/>
          </p:nvSpPr>
          <p:spPr>
            <a:xfrm>
              <a:off x="861942" y="888111"/>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1" name="Rectangle 290">
              <a:extLst>
                <a:ext uri="{FF2B5EF4-FFF2-40B4-BE49-F238E27FC236}">
                  <a16:creationId xmlns:a16="http://schemas.microsoft.com/office/drawing/2014/main" id="{AB12487D-8BC9-4BEB-B6A7-B9DD702B2BD3}"/>
                </a:ext>
              </a:extLst>
            </p:cNvPr>
            <p:cNvSpPr/>
            <p:nvPr userDrawn="1"/>
          </p:nvSpPr>
          <p:spPr>
            <a:xfrm>
              <a:off x="0" y="4082178"/>
              <a:ext cx="2029968"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7" name="Graphic 296">
              <a:extLst>
                <a:ext uri="{FF2B5EF4-FFF2-40B4-BE49-F238E27FC236}">
                  <a16:creationId xmlns:a16="http://schemas.microsoft.com/office/drawing/2014/main" id="{AEE6DE36-A3C9-4D40-B471-F49B6A875D3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2029016" y="2051944"/>
              <a:ext cx="2029968" cy="2029968"/>
            </a:xfrm>
            <a:prstGeom prst="rect">
              <a:avLst/>
            </a:prstGeom>
          </p:spPr>
        </p:pic>
        <p:pic>
          <p:nvPicPr>
            <p:cNvPr id="299" name="Graphic 298">
              <a:extLst>
                <a:ext uri="{FF2B5EF4-FFF2-40B4-BE49-F238E27FC236}">
                  <a16:creationId xmlns:a16="http://schemas.microsoft.com/office/drawing/2014/main" id="{99FF86FA-8891-4235-B88B-CFCA3B57E53A}"/>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0" y="4078224"/>
              <a:ext cx="2029968" cy="2029968"/>
            </a:xfrm>
            <a:prstGeom prst="rect">
              <a:avLst/>
            </a:prstGeom>
          </p:spPr>
        </p:pic>
        <p:cxnSp>
          <p:nvCxnSpPr>
            <p:cNvPr id="170" name="Straight Connector 169">
              <a:extLst>
                <a:ext uri="{FF2B5EF4-FFF2-40B4-BE49-F238E27FC236}">
                  <a16:creationId xmlns:a16="http://schemas.microsoft.com/office/drawing/2014/main" id="{7ADD6DC9-9036-47C7-AAE5-8AF23CE0C81D}"/>
                </a:ext>
              </a:extLst>
            </p:cNvPr>
            <p:cNvCxnSpPr>
              <a:cxnSpLocks/>
            </p:cNvCxnSpPr>
            <p:nvPr userDrawn="1"/>
          </p:nvCxnSpPr>
          <p:spPr>
            <a:xfrm>
              <a:off x="974376" y="989441"/>
              <a:ext cx="5867327" cy="5867206"/>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5900245" y="544285"/>
            <a:ext cx="5528217" cy="2685383"/>
          </a:xfrm>
        </p:spPr>
        <p:txBody>
          <a:bodyPr anchor="b">
            <a:normAutofit/>
          </a:bodyPr>
          <a:lstStyle>
            <a:lvl1pPr algn="l">
              <a:defRPr sz="44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5896340" y="3423773"/>
            <a:ext cx="5528217" cy="2029969"/>
          </a:xfrm>
        </p:spPr>
        <p:txBody>
          <a:bodyPr>
            <a:normAutofit/>
          </a:bodyPr>
          <a:lstStyle>
            <a:lvl1pPr marL="0" indent="0" algn="l">
              <a:lnSpc>
                <a:spcPct val="150000"/>
              </a:lnSpc>
              <a:spcBef>
                <a:spcPts val="0"/>
              </a:spcBef>
              <a:buNone/>
              <a:defRPr sz="18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3839583478"/>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3">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4933950" y="429461"/>
            <a:ext cx="6343650" cy="2668463"/>
          </a:xfrm>
        </p:spPr>
        <p:txBody>
          <a:bodyPr anchor="b" anchorCtr="0"/>
          <a:lstStyle>
            <a:lvl1pPr>
              <a:defRPr cap="all" baseline="0">
                <a:solidFill>
                  <a:schemeClr val="accent1"/>
                </a:solidFill>
              </a:defRPr>
            </a:lvl1pPr>
          </a:lstStyle>
          <a:p>
            <a:r>
              <a:rPr lang="en-US" dirty="0"/>
              <a:t>CLICK TO ADD TITLE</a:t>
            </a:r>
          </a:p>
        </p:txBody>
      </p:sp>
      <p:sp>
        <p:nvSpPr>
          <p:cNvPr id="7" name="Content Placeholder 2">
            <a:extLst>
              <a:ext uri="{FF2B5EF4-FFF2-40B4-BE49-F238E27FC236}">
                <a16:creationId xmlns:a16="http://schemas.microsoft.com/office/drawing/2014/main" id="{F183B974-C7F1-5026-EC6E-647371B64BBB}"/>
              </a:ext>
            </a:extLst>
          </p:cNvPr>
          <p:cNvSpPr>
            <a:spLocks noGrp="1"/>
          </p:cNvSpPr>
          <p:nvPr>
            <p:ph sz="half" idx="14" hasCustomPrompt="1"/>
          </p:nvPr>
        </p:nvSpPr>
        <p:spPr>
          <a:xfrm>
            <a:off x="4938712" y="3299953"/>
            <a:ext cx="6338888" cy="2668463"/>
          </a:xfrm>
        </p:spPr>
        <p:txBody>
          <a:bodyPr>
            <a:normAutofit/>
          </a:bodyPr>
          <a:lstStyle>
            <a:lvl1pPr marL="0" indent="0">
              <a:lnSpc>
                <a:spcPct val="150000"/>
              </a:lnSpc>
              <a:spcBef>
                <a:spcPts val="0"/>
              </a:spcBef>
              <a:spcAft>
                <a:spcPts val="0"/>
              </a:spcAft>
              <a:buFont typeface="Arial" panose="020B0604020202020204" pitchFamily="34" charset="0"/>
              <a:buNone/>
              <a:defRPr sz="24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3" name="Group 2">
            <a:extLst>
              <a:ext uri="{FF2B5EF4-FFF2-40B4-BE49-F238E27FC236}">
                <a16:creationId xmlns:a16="http://schemas.microsoft.com/office/drawing/2014/main" id="{464914EB-20DD-97B4-8FF9-94D739D21CA4}"/>
              </a:ext>
              <a:ext uri="{C183D7F6-B498-43B3-948B-1728B52AA6E4}">
                <adec:decorative xmlns:adec="http://schemas.microsoft.com/office/drawing/2017/decorative" val="1"/>
              </a:ext>
            </a:extLst>
          </p:cNvPr>
          <p:cNvGrpSpPr/>
          <p:nvPr userDrawn="1"/>
        </p:nvGrpSpPr>
        <p:grpSpPr>
          <a:xfrm>
            <a:off x="-9867" y="-7753"/>
            <a:ext cx="4187536" cy="6865753"/>
            <a:chOff x="-9867" y="-7753"/>
            <a:chExt cx="4187536" cy="6865753"/>
          </a:xfrm>
        </p:grpSpPr>
        <p:sp>
          <p:nvSpPr>
            <p:cNvPr id="64" name="Rectangle 63">
              <a:extLst>
                <a:ext uri="{FF2B5EF4-FFF2-40B4-BE49-F238E27FC236}">
                  <a16:creationId xmlns:a16="http://schemas.microsoft.com/office/drawing/2014/main" id="{0407AED1-9974-465A-BC9C-530E270105DE}"/>
                </a:ext>
              </a:extLst>
            </p:cNvPr>
            <p:cNvSpPr/>
            <p:nvPr userDrawn="1"/>
          </p:nvSpPr>
          <p:spPr>
            <a:xfrm flipH="1">
              <a:off x="0" y="2021358"/>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808ADBC6-C9BE-4302-A86A-4AC842874C24}"/>
                </a:ext>
              </a:extLst>
            </p:cNvPr>
            <p:cNvSpPr/>
            <p:nvPr userDrawn="1"/>
          </p:nvSpPr>
          <p:spPr>
            <a:xfrm>
              <a:off x="2029604" y="2031653"/>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02B04AFC-F339-4DFB-AA44-D68317065E02}"/>
                </a:ext>
              </a:extLst>
            </p:cNvPr>
            <p:cNvSpPr/>
            <p:nvPr userDrawn="1"/>
          </p:nvSpPr>
          <p:spPr>
            <a:xfrm>
              <a:off x="2028253" y="4052815"/>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black and white striped pattern&#10;&#10;Description automatically generated with low confidence">
              <a:extLst>
                <a:ext uri="{FF2B5EF4-FFF2-40B4-BE49-F238E27FC236}">
                  <a16:creationId xmlns:a16="http://schemas.microsoft.com/office/drawing/2014/main" id="{E88B2398-8473-499F-836C-F3AF518F5BB2}"/>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033015" y="5086646"/>
              <a:ext cx="2019299" cy="999451"/>
            </a:xfrm>
            <a:prstGeom prst="rect">
              <a:avLst/>
            </a:prstGeom>
          </p:spPr>
        </p:pic>
        <p:pic>
          <p:nvPicPr>
            <p:cNvPr id="26" name="Graphic 25">
              <a:extLst>
                <a:ext uri="{FF2B5EF4-FFF2-40B4-BE49-F238E27FC236}">
                  <a16:creationId xmlns:a16="http://schemas.microsoft.com/office/drawing/2014/main" id="{E1BC9BFE-80C0-4DA9-92DB-070C41E412B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0800000">
              <a:off x="-9867" y="-1076"/>
              <a:ext cx="2029968" cy="2029968"/>
            </a:xfrm>
            <a:prstGeom prst="rect">
              <a:avLst/>
            </a:prstGeom>
          </p:spPr>
        </p:pic>
        <p:sp>
          <p:nvSpPr>
            <p:cNvPr id="31" name="Rectangle 30">
              <a:extLst>
                <a:ext uri="{FF2B5EF4-FFF2-40B4-BE49-F238E27FC236}">
                  <a16:creationId xmlns:a16="http://schemas.microsoft.com/office/drawing/2014/main" id="{A522571C-09D3-4F39-B963-76F80D9973F1}"/>
                </a:ext>
              </a:extLst>
            </p:cNvPr>
            <p:cNvSpPr/>
            <p:nvPr userDrawn="1"/>
          </p:nvSpPr>
          <p:spPr>
            <a:xfrm>
              <a:off x="2029968" y="6045049"/>
              <a:ext cx="2029968" cy="81295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20268D7D-D5FB-492C-8D00-3E866534BD42}"/>
                </a:ext>
              </a:extLst>
            </p:cNvPr>
            <p:cNvSpPr/>
            <p:nvPr userDrawn="1"/>
          </p:nvSpPr>
          <p:spPr>
            <a:xfrm flipH="1">
              <a:off x="0" y="4828032"/>
              <a:ext cx="2032942"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Graphic 13">
              <a:extLst>
                <a:ext uri="{FF2B5EF4-FFF2-40B4-BE49-F238E27FC236}">
                  <a16:creationId xmlns:a16="http://schemas.microsoft.com/office/drawing/2014/main" id="{54BCEF24-C76B-44E5-A457-E55658E8EB8B}"/>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2860" y="4828032"/>
              <a:ext cx="2029968" cy="2029968"/>
            </a:xfrm>
            <a:prstGeom prst="rect">
              <a:avLst/>
            </a:prstGeom>
          </p:spPr>
        </p:pic>
        <p:grpSp>
          <p:nvGrpSpPr>
            <p:cNvPr id="40" name="Group 39">
              <a:extLst>
                <a:ext uri="{FF2B5EF4-FFF2-40B4-BE49-F238E27FC236}">
                  <a16:creationId xmlns:a16="http://schemas.microsoft.com/office/drawing/2014/main" id="{18216784-417D-44A8-8CF1-C0CAF410EB9B}"/>
                </a:ext>
              </a:extLst>
            </p:cNvPr>
            <p:cNvGrpSpPr/>
            <p:nvPr userDrawn="1"/>
          </p:nvGrpSpPr>
          <p:grpSpPr>
            <a:xfrm>
              <a:off x="100242" y="2099803"/>
              <a:ext cx="1920240" cy="1920240"/>
              <a:chOff x="5361924" y="7472790"/>
              <a:chExt cx="1828800" cy="1828800"/>
            </a:xfrm>
          </p:grpSpPr>
          <p:grpSp>
            <p:nvGrpSpPr>
              <p:cNvPr id="41" name="Group 40">
                <a:extLst>
                  <a:ext uri="{FF2B5EF4-FFF2-40B4-BE49-F238E27FC236}">
                    <a16:creationId xmlns:a16="http://schemas.microsoft.com/office/drawing/2014/main" id="{FFF90BA2-E949-4FDF-A88E-B68F607E3205}"/>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41F18930-2C24-4BA6-A1EB-BF1644EE8558}"/>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D5953E65-C24C-4C83-86BB-E4A6D2532FDF}"/>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0B9DA7A8-A66E-4E0E-92DF-B3FF112EBB70}"/>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94E74739-1964-4A3C-B2E5-28FEF5EF8E49}"/>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E31C22DC-76BD-4E83-8A1A-B7AE70B2E8FE}"/>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F63C700C-5749-4BA1-8128-78559312E825}"/>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EC81C305-3A69-4634-8A07-56F8272122AF}"/>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A14AAEDA-8F87-420D-A6BD-FF115C08EB7A}"/>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A1FA4EA0-701D-49A3-8962-1BD0CE6E9C0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E362A8AA-1110-4C1C-9922-60F7D43E82B0}"/>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BC8B72EE-335A-4030-B500-7E6FB4D24F18}"/>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10167348-D9AA-4440-8569-849A6B0F2C2D}"/>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A5616AB2-7A83-42C0-883C-FFA27D5468C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6A9CA073-4F0B-4787-B46D-7886261E945E}"/>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9AF901A3-1EC5-458F-A653-74CCEAE9A13D}"/>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4D5E35A9-4BB5-48F3-AE34-E1BDD3343EB1}"/>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A9A549D5-A823-49C4-8C36-D074E6E039B9}"/>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6A767C47-7246-4B50-8E78-82766365754A}"/>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0AEE1DDC-07C3-4204-A3B1-BB7C77C0622B}"/>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75" name="Rectangle 74">
              <a:extLst>
                <a:ext uri="{FF2B5EF4-FFF2-40B4-BE49-F238E27FC236}">
                  <a16:creationId xmlns:a16="http://schemas.microsoft.com/office/drawing/2014/main" id="{15DA288D-BE35-46E8-AA86-9F28D8504DAB}"/>
                </a:ext>
              </a:extLst>
            </p:cNvPr>
            <p:cNvSpPr/>
            <p:nvPr userDrawn="1"/>
          </p:nvSpPr>
          <p:spPr>
            <a:xfrm>
              <a:off x="0" y="4043197"/>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72557B54-30A3-4192-9D51-EE28AF522DE9}"/>
                </a:ext>
              </a:extLst>
            </p:cNvPr>
            <p:cNvSpPr/>
            <p:nvPr userDrawn="1"/>
          </p:nvSpPr>
          <p:spPr>
            <a:xfrm>
              <a:off x="0" y="2021358"/>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6" name="Straight Connector 65">
              <a:extLst>
                <a:ext uri="{FF2B5EF4-FFF2-40B4-BE49-F238E27FC236}">
                  <a16:creationId xmlns:a16="http://schemas.microsoft.com/office/drawing/2014/main" id="{2208FD0E-034D-4DF3-85D7-F0EBE2775B58}"/>
                </a:ext>
              </a:extLst>
            </p:cNvPr>
            <p:cNvCxnSpPr>
              <a:cxnSpLocks/>
            </p:cNvCxnSpPr>
            <p:nvPr userDrawn="1"/>
          </p:nvCxnSpPr>
          <p:spPr>
            <a:xfrm>
              <a:off x="10632" y="-7753"/>
              <a:ext cx="4052352" cy="4040860"/>
            </a:xfrm>
            <a:prstGeom prst="line">
              <a:avLst/>
            </a:prstGeom>
            <a:ln w="50800">
              <a:solidFill>
                <a:schemeClr val="accent2"/>
              </a:solidFill>
            </a:ln>
          </p:spPr>
          <p:style>
            <a:lnRef idx="1">
              <a:schemeClr val="accent1"/>
            </a:lnRef>
            <a:fillRef idx="0">
              <a:schemeClr val="accent1"/>
            </a:fillRef>
            <a:effectRef idx="0">
              <a:schemeClr val="accent1"/>
            </a:effectRef>
            <a:fontRef idx="minor">
              <a:schemeClr val="tx1"/>
            </a:fontRef>
          </p:style>
        </p:cxnSp>
        <p:sp>
          <p:nvSpPr>
            <p:cNvPr id="71" name="Oval 70">
              <a:extLst>
                <a:ext uri="{FF2B5EF4-FFF2-40B4-BE49-F238E27FC236}">
                  <a16:creationId xmlns:a16="http://schemas.microsoft.com/office/drawing/2014/main" id="{E20239FE-47D0-4B4F-8440-F859F368C141}"/>
                </a:ext>
              </a:extLst>
            </p:cNvPr>
            <p:cNvSpPr/>
            <p:nvPr userDrawn="1"/>
          </p:nvSpPr>
          <p:spPr>
            <a:xfrm>
              <a:off x="3903349" y="3869829"/>
              <a:ext cx="274320" cy="27432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Footer Placeholder 4">
            <a:extLst>
              <a:ext uri="{FF2B5EF4-FFF2-40B4-BE49-F238E27FC236}">
                <a16:creationId xmlns:a16="http://schemas.microsoft.com/office/drawing/2014/main" id="{A8925BB7-B630-981C-964B-37A5DCBEA2E2}"/>
              </a:ext>
            </a:extLst>
          </p:cNvPr>
          <p:cNvSpPr>
            <a:spLocks noGrp="1"/>
          </p:cNvSpPr>
          <p:nvPr>
            <p:ph type="ftr" sz="quarter" idx="11"/>
          </p:nvPr>
        </p:nvSpPr>
        <p:spPr>
          <a:xfrm>
            <a:off x="7306165" y="6355080"/>
            <a:ext cx="2286000" cy="365125"/>
          </a:xfrm>
        </p:spPr>
        <p:txBody>
          <a:bodyPr/>
          <a:lstStyle>
            <a:lvl1pPr>
              <a:defRPr>
                <a:solidFill>
                  <a:schemeClr val="tx1"/>
                </a:solidFill>
              </a:defRPr>
            </a:lvl1pPr>
          </a:lstStyle>
          <a:p>
            <a:r>
              <a:rPr lang="en-US"/>
              <a:t>Presentation title</a:t>
            </a:r>
            <a:endParaRPr lang="en-US" dirty="0"/>
          </a:p>
        </p:txBody>
      </p:sp>
      <p:sp>
        <p:nvSpPr>
          <p:cNvPr id="5" name="Slide Number Placeholder 5">
            <a:extLst>
              <a:ext uri="{FF2B5EF4-FFF2-40B4-BE49-F238E27FC236}">
                <a16:creationId xmlns:a16="http://schemas.microsoft.com/office/drawing/2014/main" id="{4B4D24B0-E841-7B76-D133-06ABBAB6B6FF}"/>
              </a:ext>
            </a:extLst>
          </p:cNvPr>
          <p:cNvSpPr>
            <a:spLocks noGrp="1"/>
          </p:cNvSpPr>
          <p:nvPr>
            <p:ph type="sldNum" sz="quarter" idx="12"/>
          </p:nvPr>
        </p:nvSpPr>
        <p:spPr>
          <a:xfrm>
            <a:off x="10967357" y="6356350"/>
            <a:ext cx="457200" cy="365125"/>
          </a:xfrm>
        </p:spPr>
        <p:txBody>
          <a:bodyPr/>
          <a:lstStyle>
            <a:lvl1pPr>
              <a:defRPr>
                <a:solidFill>
                  <a:schemeClr val="tx1"/>
                </a:solidFill>
              </a:defRPr>
            </a:lvl1pPr>
          </a:lstStyle>
          <a:p>
            <a:fld id="{B5CEABB6-07DC-46E8-9B57-56EC44A396E5}" type="slidenum">
              <a:rPr lang="en-US" smtClean="0"/>
              <a:pPr/>
              <a:t>‹#›</a:t>
            </a:fld>
            <a:endParaRPr lang="en-US" dirty="0"/>
          </a:p>
        </p:txBody>
      </p:sp>
      <p:sp>
        <p:nvSpPr>
          <p:cNvPr id="6" name="Date Placeholder 3">
            <a:extLst>
              <a:ext uri="{FF2B5EF4-FFF2-40B4-BE49-F238E27FC236}">
                <a16:creationId xmlns:a16="http://schemas.microsoft.com/office/drawing/2014/main" id="{C7D011F5-A799-BEAA-9160-5743D58B456A}"/>
              </a:ext>
            </a:extLst>
          </p:cNvPr>
          <p:cNvSpPr>
            <a:spLocks noGrp="1"/>
          </p:cNvSpPr>
          <p:nvPr>
            <p:ph type="dt" sz="half" idx="10"/>
          </p:nvPr>
        </p:nvSpPr>
        <p:spPr>
          <a:xfrm>
            <a:off x="4833694" y="6353175"/>
            <a:ext cx="1097280" cy="365125"/>
          </a:xfrm>
        </p:spPr>
        <p:txBody>
          <a:bodyPr/>
          <a:lstStyle>
            <a:lvl1pPr>
              <a:defRPr>
                <a:solidFill>
                  <a:schemeClr val="tx1"/>
                </a:solidFill>
              </a:defRPr>
            </a:lvl1pPr>
          </a:lstStyle>
          <a:p>
            <a:r>
              <a:rPr lang="en-US"/>
              <a:t>12/11/2023</a:t>
            </a:r>
            <a:endParaRPr lang="en-US" dirty="0"/>
          </a:p>
        </p:txBody>
      </p:sp>
    </p:spTree>
    <p:extLst>
      <p:ext uri="{BB962C8B-B14F-4D97-AF65-F5344CB8AC3E}">
        <p14:creationId xmlns:p14="http://schemas.microsoft.com/office/powerpoint/2010/main" val="193739902"/>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Picture">
    <p:bg>
      <p:bgPr>
        <a:solidFill>
          <a:schemeClr val="accent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660358"/>
            <a:ext cx="6594768" cy="5537284"/>
          </a:xfrm>
        </p:spPr>
        <p:txBody>
          <a:bodyPr anchor="ctr">
            <a:normAutofit/>
          </a:bodyPr>
          <a:lstStyle>
            <a:lvl1pPr algn="l">
              <a:defRPr sz="4800" cap="all" baseline="0">
                <a:solidFill>
                  <a:schemeClr val="tx2"/>
                </a:solidFill>
              </a:defRPr>
            </a:lvl1pPr>
          </a:lstStyle>
          <a:p>
            <a:r>
              <a:rPr lang="en-US" dirty="0"/>
              <a:t>Click to add title</a:t>
            </a:r>
          </a:p>
        </p:txBody>
      </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rot="10800000">
            <a:off x="1" y="761322"/>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algn="ctr">
              <a:defRPr sz="2000">
                <a:solidFill>
                  <a:schemeClr val="bg1"/>
                </a:solidFill>
              </a:defRPr>
            </a:lvl1pPr>
          </a:lstStyle>
          <a:p>
            <a:r>
              <a:rPr lang="en-US" dirty="0"/>
              <a:t>Click icon to insert picture</a:t>
            </a:r>
          </a:p>
        </p:txBody>
      </p:sp>
      <p:grpSp>
        <p:nvGrpSpPr>
          <p:cNvPr id="4" name="Group 3">
            <a:extLst>
              <a:ext uri="{FF2B5EF4-FFF2-40B4-BE49-F238E27FC236}">
                <a16:creationId xmlns:a16="http://schemas.microsoft.com/office/drawing/2014/main" id="{A1EA6F58-FA46-C921-5758-59234B148D4F}"/>
              </a:ext>
              <a:ext uri="{C183D7F6-B498-43B3-948B-1728B52AA6E4}">
                <adec:decorative xmlns:adec="http://schemas.microsoft.com/office/drawing/2017/decorative" val="1"/>
              </a:ext>
            </a:extLst>
          </p:cNvPr>
          <p:cNvGrpSpPr/>
          <p:nvPr userDrawn="1"/>
        </p:nvGrpSpPr>
        <p:grpSpPr>
          <a:xfrm>
            <a:off x="0" y="0"/>
            <a:ext cx="4069439" cy="4828833"/>
            <a:chOff x="0" y="0"/>
            <a:chExt cx="4069439" cy="4828833"/>
          </a:xfrm>
        </p:grpSpPr>
        <p:sp>
          <p:nvSpPr>
            <p:cNvPr id="7" name="Rectangle 6">
              <a:extLst>
                <a:ext uri="{FF2B5EF4-FFF2-40B4-BE49-F238E27FC236}">
                  <a16:creationId xmlns:a16="http://schemas.microsoft.com/office/drawing/2014/main" id="{06F989FA-6E7A-3A98-AF95-F2384308BD32}"/>
                </a:ext>
              </a:extLst>
            </p:cNvPr>
            <p:cNvSpPr>
              <a:spLocks/>
            </p:cNvSpPr>
            <p:nvPr userDrawn="1"/>
          </p:nvSpPr>
          <p:spPr>
            <a:xfrm rot="10800000" flipH="1">
              <a:off x="2026630" y="77643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rot="10800000">
              <a:off x="0" y="76613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rot="10800000">
              <a:off x="1351" y="0"/>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2039471" y="2798865"/>
              <a:ext cx="2029968" cy="2029968"/>
            </a:xfrm>
            <a:prstGeom prst="rect">
              <a:avLst/>
            </a:prstGeom>
          </p:spPr>
        </p:pic>
        <p:sp>
          <p:nvSpPr>
            <p:cNvPr id="41" name="Rectangle 40">
              <a:extLst>
                <a:ext uri="{FF2B5EF4-FFF2-40B4-BE49-F238E27FC236}">
                  <a16:creationId xmlns:a16="http://schemas.microsoft.com/office/drawing/2014/main" id="{26879019-2911-2F60-CC5B-25D1BE752B8D}"/>
                </a:ext>
              </a:extLst>
            </p:cNvPr>
            <p:cNvSpPr/>
            <p:nvPr userDrawn="1"/>
          </p:nvSpPr>
          <p:spPr>
            <a:xfrm rot="10800000">
              <a:off x="2029604" y="0"/>
              <a:ext cx="2029968" cy="7845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descr="A black and white striped pattern&#10;&#10;Description automatically generated with low confidence">
              <a:extLst>
                <a:ext uri="{FF2B5EF4-FFF2-40B4-BE49-F238E27FC236}">
                  <a16:creationId xmlns:a16="http://schemas.microsoft.com/office/drawing/2014/main" id="{CD1CD1B2-7EBC-96B6-A02D-7972C278746E}"/>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rot="10800000">
              <a:off x="2035948" y="788197"/>
              <a:ext cx="2019299" cy="999451"/>
            </a:xfrm>
            <a:prstGeom prst="rect">
              <a:avLst/>
            </a:prstGeom>
          </p:spPr>
        </p:pic>
      </p:grpSp>
    </p:spTree>
    <p:extLst>
      <p:ext uri="{BB962C8B-B14F-4D97-AF65-F5344CB8AC3E}">
        <p14:creationId xmlns:p14="http://schemas.microsoft.com/office/powerpoint/2010/main" val="1506966382"/>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Subtitle + Picture ">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833694" y="544285"/>
            <a:ext cx="6594768" cy="3445329"/>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hasCustomPrompt="1"/>
          </p:nvPr>
        </p:nvSpPr>
        <p:spPr>
          <a:xfrm>
            <a:off x="4829789" y="4130045"/>
            <a:ext cx="6594768" cy="1951523"/>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grpSp>
        <p:nvGrpSpPr>
          <p:cNvPr id="4" name="Group 3">
            <a:extLst>
              <a:ext uri="{FF2B5EF4-FFF2-40B4-BE49-F238E27FC236}">
                <a16:creationId xmlns:a16="http://schemas.microsoft.com/office/drawing/2014/main" id="{C2A24CB0-5164-75CE-ED27-EF876C19C655}"/>
              </a:ext>
              <a:ext uri="{C183D7F6-B498-43B3-948B-1728B52AA6E4}">
                <adec:decorative xmlns:adec="http://schemas.microsoft.com/office/drawing/2017/decorative" val="1"/>
              </a:ext>
            </a:extLst>
          </p:cNvPr>
          <p:cNvGrpSpPr/>
          <p:nvPr userDrawn="1"/>
        </p:nvGrpSpPr>
        <p:grpSpPr>
          <a:xfrm>
            <a:off x="0" y="2029167"/>
            <a:ext cx="4069439" cy="4828833"/>
            <a:chOff x="0" y="2029167"/>
            <a:chExt cx="4069439" cy="4828833"/>
          </a:xfrm>
        </p:grpSpPr>
        <p:sp>
          <p:nvSpPr>
            <p:cNvPr id="7" name="Rectangle 6">
              <a:extLst>
                <a:ext uri="{FF2B5EF4-FFF2-40B4-BE49-F238E27FC236}">
                  <a16:creationId xmlns:a16="http://schemas.microsoft.com/office/drawing/2014/main" id="{06F989FA-6E7A-3A98-AF95-F2384308BD32}"/>
                </a:ext>
              </a:extLst>
            </p:cNvPr>
            <p:cNvSpPr/>
            <p:nvPr userDrawn="1"/>
          </p:nvSpPr>
          <p:spPr>
            <a:xfrm flipH="1">
              <a:off x="9867" y="4051601"/>
              <a:ext cx="2032942"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23">
              <a:extLst>
                <a:ext uri="{FF2B5EF4-FFF2-40B4-BE49-F238E27FC236}">
                  <a16:creationId xmlns:a16="http://schemas.microsoft.com/office/drawing/2014/main" id="{F0BAC8B3-F184-675F-DC5F-C48CE69D7622}"/>
                </a:ext>
              </a:extLst>
            </p:cNvPr>
            <p:cNvSpPr/>
            <p:nvPr userDrawn="1"/>
          </p:nvSpPr>
          <p:spPr>
            <a:xfrm>
              <a:off x="2039471" y="4061896"/>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0B75A35-885A-CE38-4F65-95EF186B13D1}"/>
                </a:ext>
              </a:extLst>
            </p:cNvPr>
            <p:cNvSpPr/>
            <p:nvPr userDrawn="1"/>
          </p:nvSpPr>
          <p:spPr>
            <a:xfrm>
              <a:off x="2038120" y="6083058"/>
              <a:ext cx="2029968" cy="77494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Graphic 12">
              <a:extLst>
                <a:ext uri="{FF2B5EF4-FFF2-40B4-BE49-F238E27FC236}">
                  <a16:creationId xmlns:a16="http://schemas.microsoft.com/office/drawing/2014/main" id="{4B488086-4998-410C-FCC8-29CA6288A79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0" y="2029167"/>
              <a:ext cx="2029968" cy="2029968"/>
            </a:xfrm>
            <a:prstGeom prst="rect">
              <a:avLst/>
            </a:prstGeom>
          </p:spPr>
        </p:pic>
        <p:grpSp>
          <p:nvGrpSpPr>
            <p:cNvPr id="19" name="Group 18">
              <a:extLst>
                <a:ext uri="{FF2B5EF4-FFF2-40B4-BE49-F238E27FC236}">
                  <a16:creationId xmlns:a16="http://schemas.microsoft.com/office/drawing/2014/main" id="{227BDAED-0D36-04AE-1A0C-E36977943C38}"/>
                </a:ext>
              </a:extLst>
            </p:cNvPr>
            <p:cNvGrpSpPr/>
            <p:nvPr userDrawn="1"/>
          </p:nvGrpSpPr>
          <p:grpSpPr>
            <a:xfrm>
              <a:off x="110109" y="4130046"/>
              <a:ext cx="1920240" cy="1920240"/>
              <a:chOff x="5361924" y="7472790"/>
              <a:chExt cx="1828800" cy="1828800"/>
            </a:xfrm>
          </p:grpSpPr>
          <p:grpSp>
            <p:nvGrpSpPr>
              <p:cNvPr id="20" name="Group 19">
                <a:extLst>
                  <a:ext uri="{FF2B5EF4-FFF2-40B4-BE49-F238E27FC236}">
                    <a16:creationId xmlns:a16="http://schemas.microsoft.com/office/drawing/2014/main" id="{DCF3798F-8E8C-7928-8347-8BC5B07B29F9}"/>
                  </a:ext>
                </a:extLst>
              </p:cNvPr>
              <p:cNvGrpSpPr/>
              <p:nvPr userDrawn="1"/>
            </p:nvGrpSpPr>
            <p:grpSpPr>
              <a:xfrm>
                <a:off x="5361924" y="7472790"/>
                <a:ext cx="1828800" cy="1828800"/>
                <a:chOff x="5361924" y="7472790"/>
                <a:chExt cx="1828800" cy="1828800"/>
              </a:xfrm>
            </p:grpSpPr>
            <p:grpSp>
              <p:nvGrpSpPr>
                <p:cNvPr id="22" name="Group 21">
                  <a:extLst>
                    <a:ext uri="{FF2B5EF4-FFF2-40B4-BE49-F238E27FC236}">
                      <a16:creationId xmlns:a16="http://schemas.microsoft.com/office/drawing/2014/main" id="{A488BF7D-B7D9-249A-4EC2-8A1F6311D1BD}"/>
                    </a:ext>
                  </a:extLst>
                </p:cNvPr>
                <p:cNvGrpSpPr/>
                <p:nvPr userDrawn="1"/>
              </p:nvGrpSpPr>
              <p:grpSpPr>
                <a:xfrm>
                  <a:off x="5361924" y="7472790"/>
                  <a:ext cx="1828800" cy="1828800"/>
                  <a:chOff x="5388428" y="7173291"/>
                  <a:chExt cx="1828800" cy="1828800"/>
                </a:xfrm>
              </p:grpSpPr>
              <p:grpSp>
                <p:nvGrpSpPr>
                  <p:cNvPr id="29" name="Group 28">
                    <a:extLst>
                      <a:ext uri="{FF2B5EF4-FFF2-40B4-BE49-F238E27FC236}">
                        <a16:creationId xmlns:a16="http://schemas.microsoft.com/office/drawing/2014/main" id="{C68EE8A4-53F3-EAAD-F43C-1F73C11BCE4C}"/>
                      </a:ext>
                    </a:extLst>
                  </p:cNvPr>
                  <p:cNvGrpSpPr/>
                  <p:nvPr userDrawn="1"/>
                </p:nvGrpSpPr>
                <p:grpSpPr>
                  <a:xfrm>
                    <a:off x="5388428" y="7173291"/>
                    <a:ext cx="1828800" cy="1828800"/>
                    <a:chOff x="5388428" y="7173291"/>
                    <a:chExt cx="1828800" cy="1828800"/>
                  </a:xfrm>
                </p:grpSpPr>
                <p:grpSp>
                  <p:nvGrpSpPr>
                    <p:cNvPr id="31" name="Group 30">
                      <a:extLst>
                        <a:ext uri="{FF2B5EF4-FFF2-40B4-BE49-F238E27FC236}">
                          <a16:creationId xmlns:a16="http://schemas.microsoft.com/office/drawing/2014/main" id="{806ABFB8-B814-19D4-3D47-A20F5AE8785F}"/>
                        </a:ext>
                      </a:extLst>
                    </p:cNvPr>
                    <p:cNvGrpSpPr/>
                    <p:nvPr userDrawn="1"/>
                  </p:nvGrpSpPr>
                  <p:grpSpPr>
                    <a:xfrm>
                      <a:off x="5388428" y="7173291"/>
                      <a:ext cx="1828800" cy="1828800"/>
                      <a:chOff x="5579044" y="7049770"/>
                      <a:chExt cx="1828800" cy="1828800"/>
                    </a:xfrm>
                  </p:grpSpPr>
                  <p:grpSp>
                    <p:nvGrpSpPr>
                      <p:cNvPr id="33" name="Group 32">
                        <a:extLst>
                          <a:ext uri="{FF2B5EF4-FFF2-40B4-BE49-F238E27FC236}">
                            <a16:creationId xmlns:a16="http://schemas.microsoft.com/office/drawing/2014/main" id="{992340A8-8A61-1791-D56D-37F56A662FEC}"/>
                          </a:ext>
                        </a:extLst>
                      </p:cNvPr>
                      <p:cNvGrpSpPr/>
                      <p:nvPr userDrawn="1"/>
                    </p:nvGrpSpPr>
                    <p:grpSpPr>
                      <a:xfrm>
                        <a:off x="5579044" y="7049770"/>
                        <a:ext cx="1828800" cy="1828800"/>
                        <a:chOff x="5579044" y="7049770"/>
                        <a:chExt cx="1828800" cy="1828800"/>
                      </a:xfrm>
                    </p:grpSpPr>
                    <p:grpSp>
                      <p:nvGrpSpPr>
                        <p:cNvPr id="35" name="Group 34">
                          <a:extLst>
                            <a:ext uri="{FF2B5EF4-FFF2-40B4-BE49-F238E27FC236}">
                              <a16:creationId xmlns:a16="http://schemas.microsoft.com/office/drawing/2014/main" id="{CD482B6F-4CF8-CEB3-7478-EB1A76DCF567}"/>
                            </a:ext>
                          </a:extLst>
                        </p:cNvPr>
                        <p:cNvGrpSpPr/>
                        <p:nvPr userDrawn="1"/>
                      </p:nvGrpSpPr>
                      <p:grpSpPr>
                        <a:xfrm>
                          <a:off x="5579044" y="7049770"/>
                          <a:ext cx="1828800" cy="1828800"/>
                          <a:chOff x="5579044" y="7049770"/>
                          <a:chExt cx="1828800" cy="1828800"/>
                        </a:xfrm>
                      </p:grpSpPr>
                      <p:grpSp>
                        <p:nvGrpSpPr>
                          <p:cNvPr id="37" name="Group 36">
                            <a:extLst>
                              <a:ext uri="{FF2B5EF4-FFF2-40B4-BE49-F238E27FC236}">
                                <a16:creationId xmlns:a16="http://schemas.microsoft.com/office/drawing/2014/main" id="{48DB94FE-59B9-2EAD-D619-84D732CEACD3}"/>
                              </a:ext>
                            </a:extLst>
                          </p:cNvPr>
                          <p:cNvGrpSpPr/>
                          <p:nvPr userDrawn="1"/>
                        </p:nvGrpSpPr>
                        <p:grpSpPr>
                          <a:xfrm>
                            <a:off x="5579044" y="7049770"/>
                            <a:ext cx="1828800" cy="1828800"/>
                            <a:chOff x="5579044" y="7049770"/>
                            <a:chExt cx="1828800" cy="1828800"/>
                          </a:xfrm>
                        </p:grpSpPr>
                        <p:sp>
                          <p:nvSpPr>
                            <p:cNvPr id="39" name="Oval 38">
                              <a:extLst>
                                <a:ext uri="{FF2B5EF4-FFF2-40B4-BE49-F238E27FC236}">
                                  <a16:creationId xmlns:a16="http://schemas.microsoft.com/office/drawing/2014/main" id="{E9EB6EED-2663-2442-C484-EF27395DCEB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0" name="Oval 39">
                              <a:extLst>
                                <a:ext uri="{FF2B5EF4-FFF2-40B4-BE49-F238E27FC236}">
                                  <a16:creationId xmlns:a16="http://schemas.microsoft.com/office/drawing/2014/main" id="{E5978766-DE51-5FF5-41BE-B1007C37165E}"/>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8" name="Oval 37">
                            <a:extLst>
                              <a:ext uri="{FF2B5EF4-FFF2-40B4-BE49-F238E27FC236}">
                                <a16:creationId xmlns:a16="http://schemas.microsoft.com/office/drawing/2014/main" id="{749B68DA-C119-6301-085A-2E7F3F7E3CB1}"/>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6" name="Oval 35">
                          <a:extLst>
                            <a:ext uri="{FF2B5EF4-FFF2-40B4-BE49-F238E27FC236}">
                              <a16:creationId xmlns:a16="http://schemas.microsoft.com/office/drawing/2014/main" id="{D753957E-F4A5-E4CA-B8B3-F6AE73F159F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4" name="Oval 33">
                        <a:extLst>
                          <a:ext uri="{FF2B5EF4-FFF2-40B4-BE49-F238E27FC236}">
                            <a16:creationId xmlns:a16="http://schemas.microsoft.com/office/drawing/2014/main" id="{3C4F46AE-42C2-9E3D-D294-F9297389D110}"/>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2" name="Oval 31">
                      <a:extLst>
                        <a:ext uri="{FF2B5EF4-FFF2-40B4-BE49-F238E27FC236}">
                          <a16:creationId xmlns:a16="http://schemas.microsoft.com/office/drawing/2014/main" id="{42376F25-4466-0F15-CD2F-B821AC9CCE5C}"/>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30" name="Oval 29">
                    <a:extLst>
                      <a:ext uri="{FF2B5EF4-FFF2-40B4-BE49-F238E27FC236}">
                        <a16:creationId xmlns:a16="http://schemas.microsoft.com/office/drawing/2014/main" id="{BBC988D2-4FFC-612A-DD91-A41B6194EF6C}"/>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4" name="Oval 23">
                  <a:extLst>
                    <a:ext uri="{FF2B5EF4-FFF2-40B4-BE49-F238E27FC236}">
                      <a16:creationId xmlns:a16="http://schemas.microsoft.com/office/drawing/2014/main" id="{53690E8A-1D3D-3D5D-932E-D2A2CFE5BDAB}"/>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5" name="Oval 24">
                  <a:extLst>
                    <a:ext uri="{FF2B5EF4-FFF2-40B4-BE49-F238E27FC236}">
                      <a16:creationId xmlns:a16="http://schemas.microsoft.com/office/drawing/2014/main" id="{1AE08D7C-4190-C00C-19F0-BEC1F608B97A}"/>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6" name="Oval 25">
                  <a:extLst>
                    <a:ext uri="{FF2B5EF4-FFF2-40B4-BE49-F238E27FC236}">
                      <a16:creationId xmlns:a16="http://schemas.microsoft.com/office/drawing/2014/main" id="{7B3E9873-3672-0001-60F1-6068B67A6DFE}"/>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7" name="Oval 26">
                  <a:extLst>
                    <a:ext uri="{FF2B5EF4-FFF2-40B4-BE49-F238E27FC236}">
                      <a16:creationId xmlns:a16="http://schemas.microsoft.com/office/drawing/2014/main" id="{4CD85BCE-3B9E-234C-4D1D-EC1A6A57D298}"/>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28" name="Oval 27">
                  <a:extLst>
                    <a:ext uri="{FF2B5EF4-FFF2-40B4-BE49-F238E27FC236}">
                      <a16:creationId xmlns:a16="http://schemas.microsoft.com/office/drawing/2014/main" id="{5CC66A2F-CBBE-220E-5ECB-528B8EE34F83}"/>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21" name="Oval 20">
                <a:extLst>
                  <a:ext uri="{FF2B5EF4-FFF2-40B4-BE49-F238E27FC236}">
                    <a16:creationId xmlns:a16="http://schemas.microsoft.com/office/drawing/2014/main" id="{B7B0A7FC-B497-31A6-1F93-414F96AF4C47}"/>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1" name="Rectangle 40">
              <a:extLst>
                <a:ext uri="{FF2B5EF4-FFF2-40B4-BE49-F238E27FC236}">
                  <a16:creationId xmlns:a16="http://schemas.microsoft.com/office/drawing/2014/main" id="{26879019-2911-2F60-CC5B-25D1BE752B8D}"/>
                </a:ext>
              </a:extLst>
            </p:cNvPr>
            <p:cNvSpPr/>
            <p:nvPr userDrawn="1"/>
          </p:nvSpPr>
          <p:spPr>
            <a:xfrm>
              <a:off x="9867" y="6073440"/>
              <a:ext cx="2029968" cy="7845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Shape 41">
              <a:extLst>
                <a:ext uri="{FF2B5EF4-FFF2-40B4-BE49-F238E27FC236}">
                  <a16:creationId xmlns:a16="http://schemas.microsoft.com/office/drawing/2014/main" id="{8CCEA94B-F499-5FCA-D063-7FD71F10F95B}"/>
                </a:ext>
              </a:extLst>
            </p:cNvPr>
            <p:cNvSpPr/>
            <p:nvPr userDrawn="1"/>
          </p:nvSpPr>
          <p:spPr>
            <a:xfrm>
              <a:off x="9867" y="4051601"/>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63" name="Picture Placeholder 62">
            <a:extLst>
              <a:ext uri="{FF2B5EF4-FFF2-40B4-BE49-F238E27FC236}">
                <a16:creationId xmlns:a16="http://schemas.microsoft.com/office/drawing/2014/main" id="{A461CB72-9777-50F4-94EC-91A4EE864A4A}"/>
              </a:ext>
            </a:extLst>
          </p:cNvPr>
          <p:cNvSpPr>
            <a:spLocks noGrp="1"/>
          </p:cNvSpPr>
          <p:nvPr>
            <p:ph type="pic" sz="quarter" idx="13" hasCustomPrompt="1"/>
          </p:nvPr>
        </p:nvSpPr>
        <p:spPr>
          <a:xfrm>
            <a:off x="0" y="-1"/>
            <a:ext cx="4076118" cy="6096678"/>
          </a:xfrm>
          <a:custGeom>
            <a:avLst/>
            <a:gdLst>
              <a:gd name="connsiteX0" fmla="*/ 0 w 4076118"/>
              <a:gd name="connsiteY0" fmla="*/ 0 h 6096678"/>
              <a:gd name="connsiteX1" fmla="*/ 4076118 w 4076118"/>
              <a:gd name="connsiteY1" fmla="*/ 0 h 6096678"/>
              <a:gd name="connsiteX2" fmla="*/ 4076118 w 4076118"/>
              <a:gd name="connsiteY2" fmla="*/ 2038351 h 6096678"/>
              <a:gd name="connsiteX3" fmla="*/ 4076118 w 4076118"/>
              <a:gd name="connsiteY3" fmla="*/ 2048256 h 6096678"/>
              <a:gd name="connsiteX4" fmla="*/ 4076118 w 4076118"/>
              <a:gd name="connsiteY4" fmla="*/ 6096678 h 6096678"/>
              <a:gd name="connsiteX5" fmla="*/ 27696 w 4076118"/>
              <a:gd name="connsiteY5" fmla="*/ 2048256 h 6096678"/>
              <a:gd name="connsiteX6" fmla="*/ 0 w 4076118"/>
              <a:gd name="connsiteY6" fmla="*/ 2048256 h 60966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76118" h="6096678">
                <a:moveTo>
                  <a:pt x="0" y="0"/>
                </a:moveTo>
                <a:lnTo>
                  <a:pt x="4076118" y="0"/>
                </a:lnTo>
                <a:lnTo>
                  <a:pt x="4076118" y="2038351"/>
                </a:lnTo>
                <a:lnTo>
                  <a:pt x="4076118" y="2048256"/>
                </a:lnTo>
                <a:lnTo>
                  <a:pt x="4076118" y="6096678"/>
                </a:lnTo>
                <a:lnTo>
                  <a:pt x="27696" y="2048256"/>
                </a:lnTo>
                <a:lnTo>
                  <a:pt x="0" y="2048256"/>
                </a:lnTo>
                <a:close/>
              </a:path>
            </a:pathLst>
          </a:custGeom>
        </p:spPr>
        <p:txBody>
          <a:bodyPr wrap="square">
            <a:noAutofit/>
          </a:bodyPr>
          <a:lstStyle>
            <a:lvl1pPr marL="0" indent="0" algn="ctr">
              <a:buNone/>
              <a:defRPr sz="2000">
                <a:solidFill>
                  <a:schemeClr val="bg1"/>
                </a:solidFill>
              </a:defRPr>
            </a:lvl1pPr>
          </a:lstStyle>
          <a:p>
            <a:r>
              <a:rPr lang="en-US" dirty="0"/>
              <a:t>Click icon to insert picture</a:t>
            </a:r>
          </a:p>
        </p:txBody>
      </p:sp>
    </p:spTree>
    <p:extLst>
      <p:ext uri="{BB962C8B-B14F-4D97-AF65-F5344CB8AC3E}">
        <p14:creationId xmlns:p14="http://schemas.microsoft.com/office/powerpoint/2010/main" val="17235676"/>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60" userDrawn="1">
          <p15:clr>
            <a:srgbClr val="FBAE40"/>
          </p15:clr>
        </p15:guide>
        <p15:guide id="5" pos="7296"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1">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762001" y="896112"/>
            <a:ext cx="6589150" cy="1988706"/>
          </a:xfrm>
        </p:spPr>
        <p:txBody>
          <a:bodyPr anchor="t" anchorCtr="0"/>
          <a:lstStyle>
            <a:lvl1pPr>
              <a:defRPr cap="all" baseline="0">
                <a:solidFill>
                  <a:schemeClr val="tx2"/>
                </a:solidFill>
              </a:defRPr>
            </a:lvl1pPr>
          </a:lstStyle>
          <a:p>
            <a:r>
              <a:rPr lang="en-US" dirty="0"/>
              <a:t>CLICK TO ADD TITLE</a:t>
            </a:r>
          </a:p>
        </p:txBody>
      </p:sp>
      <p:grpSp>
        <p:nvGrpSpPr>
          <p:cNvPr id="3" name="Group 2">
            <a:extLst>
              <a:ext uri="{FF2B5EF4-FFF2-40B4-BE49-F238E27FC236}">
                <a16:creationId xmlns:a16="http://schemas.microsoft.com/office/drawing/2014/main" id="{C8EF03D4-C3B7-918C-FF43-0A9C106ACA0F}"/>
              </a:ext>
              <a:ext uri="{C183D7F6-B498-43B3-948B-1728B52AA6E4}">
                <adec:decorative xmlns:adec="http://schemas.microsoft.com/office/drawing/2017/decorative" val="1"/>
              </a:ext>
            </a:extLst>
          </p:cNvPr>
          <p:cNvGrpSpPr/>
          <p:nvPr userDrawn="1"/>
        </p:nvGrpSpPr>
        <p:grpSpPr>
          <a:xfrm>
            <a:off x="8127476" y="-9144"/>
            <a:ext cx="4069095" cy="6867144"/>
            <a:chOff x="8127476" y="-9144"/>
            <a:chExt cx="4069095" cy="6867144"/>
          </a:xfrm>
        </p:grpSpPr>
        <p:sp>
          <p:nvSpPr>
            <p:cNvPr id="11" name="Rectangle 10">
              <a:extLst>
                <a:ext uri="{FF2B5EF4-FFF2-40B4-BE49-F238E27FC236}">
                  <a16:creationId xmlns:a16="http://schemas.microsoft.com/office/drawing/2014/main" id="{4FADCD25-4CC2-4A9A-B033-132F3DA6D2F5}"/>
                </a:ext>
              </a:extLst>
            </p:cNvPr>
            <p:cNvSpPr/>
            <p:nvPr userDrawn="1"/>
          </p:nvSpPr>
          <p:spPr>
            <a:xfrm>
              <a:off x="10162032" y="2014436"/>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23">
              <a:extLst>
                <a:ext uri="{FF2B5EF4-FFF2-40B4-BE49-F238E27FC236}">
                  <a16:creationId xmlns:a16="http://schemas.microsoft.com/office/drawing/2014/main" id="{D2F68DA8-1D58-42B0-A2C9-046E92884BC1}"/>
                </a:ext>
              </a:extLst>
            </p:cNvPr>
            <p:cNvSpPr/>
            <p:nvPr userDrawn="1"/>
          </p:nvSpPr>
          <p:spPr>
            <a:xfrm rot="5400000">
              <a:off x="10160492" y="202456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9DB232A4-4F4E-48E9-9E61-BE51F716635C}"/>
                </a:ext>
              </a:extLst>
            </p:cNvPr>
            <p:cNvSpPr/>
            <p:nvPr userDrawn="1"/>
          </p:nvSpPr>
          <p:spPr>
            <a:xfrm>
              <a:off x="10162032" y="0"/>
              <a:ext cx="2029968" cy="20299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Graphic 7">
              <a:extLst>
                <a:ext uri="{FF2B5EF4-FFF2-40B4-BE49-F238E27FC236}">
                  <a16:creationId xmlns:a16="http://schemas.microsoft.com/office/drawing/2014/main" id="{4CB66576-218C-4236-B125-DD7B03A7848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10162032" y="0"/>
              <a:ext cx="2029968" cy="2029968"/>
            </a:xfrm>
            <a:prstGeom prst="rect">
              <a:avLst/>
            </a:prstGeom>
          </p:spPr>
        </p:pic>
        <p:sp>
          <p:nvSpPr>
            <p:cNvPr id="7" name="Rectangle 6">
              <a:extLst>
                <a:ext uri="{FF2B5EF4-FFF2-40B4-BE49-F238E27FC236}">
                  <a16:creationId xmlns:a16="http://schemas.microsoft.com/office/drawing/2014/main" id="{E557D1F3-8C55-47FE-B39A-86D30F8FFEA1}"/>
                </a:ext>
              </a:extLst>
            </p:cNvPr>
            <p:cNvSpPr/>
            <p:nvPr userDrawn="1"/>
          </p:nvSpPr>
          <p:spPr>
            <a:xfrm>
              <a:off x="8139364" y="-7084"/>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F4EB6F2E-2621-4EB5-A04D-906FD08CED87}"/>
                </a:ext>
              </a:extLst>
            </p:cNvPr>
            <p:cNvSpPr/>
            <p:nvPr userDrawn="1"/>
          </p:nvSpPr>
          <p:spPr>
            <a:xfrm flipH="1">
              <a:off x="8127476" y="4807776"/>
              <a:ext cx="2032942"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9CC28908-2548-441C-BE9D-8728E1FC84C0}"/>
                </a:ext>
              </a:extLst>
            </p:cNvPr>
            <p:cNvSpPr/>
            <p:nvPr userDrawn="1"/>
          </p:nvSpPr>
          <p:spPr>
            <a:xfrm>
              <a:off x="10160492" y="4041539"/>
              <a:ext cx="2029968"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descr="A black and white striped pattern&#10;&#10;Description automatically generated with low confidence">
              <a:extLst>
                <a:ext uri="{FF2B5EF4-FFF2-40B4-BE49-F238E27FC236}">
                  <a16:creationId xmlns:a16="http://schemas.microsoft.com/office/drawing/2014/main" id="{731DC170-FB16-45F8-B62C-DCAB2B9AC310}"/>
                </a:ext>
              </a:extLst>
            </p:cNvPr>
            <p:cNvPicPr>
              <a:picLocks noChangeAspect="1"/>
            </p:cNvPicPr>
            <p:nvPr userDrawn="1"/>
          </p:nvPicPr>
          <p:blipFill>
            <a:blip r:embed="rId4" cstate="screen">
              <a:extLst>
                <a:ext uri="{28A0092B-C50C-407E-A947-70E740481C1C}">
                  <a14:useLocalDpi xmlns:a14="http://schemas.microsoft.com/office/drawing/2010/main" val="0"/>
                </a:ext>
              </a:extLst>
            </a:blip>
            <a:stretch>
              <a:fillRect/>
            </a:stretch>
          </p:blipFill>
          <p:spPr>
            <a:xfrm>
              <a:off x="10177272" y="5079562"/>
              <a:ext cx="2019299" cy="999451"/>
            </a:xfrm>
            <a:prstGeom prst="rect">
              <a:avLst/>
            </a:prstGeom>
          </p:spPr>
        </p:pic>
        <p:pic>
          <p:nvPicPr>
            <p:cNvPr id="36" name="Graphic 35">
              <a:extLst>
                <a:ext uri="{FF2B5EF4-FFF2-40B4-BE49-F238E27FC236}">
                  <a16:creationId xmlns:a16="http://schemas.microsoft.com/office/drawing/2014/main" id="{6529D2A7-ABB3-4E2D-88CA-F813997011F5}"/>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10800000">
              <a:off x="8139640" y="-9144"/>
              <a:ext cx="2029968" cy="2029968"/>
            </a:xfrm>
            <a:prstGeom prst="rect">
              <a:avLst/>
            </a:prstGeom>
          </p:spPr>
        </p:pic>
        <p:sp>
          <p:nvSpPr>
            <p:cNvPr id="37" name="Rectangle 36">
              <a:extLst>
                <a:ext uri="{FF2B5EF4-FFF2-40B4-BE49-F238E27FC236}">
                  <a16:creationId xmlns:a16="http://schemas.microsoft.com/office/drawing/2014/main" id="{CDB6750E-735F-4906-8BCA-E0BD4F029617}"/>
                </a:ext>
              </a:extLst>
            </p:cNvPr>
            <p:cNvSpPr/>
            <p:nvPr userDrawn="1"/>
          </p:nvSpPr>
          <p:spPr>
            <a:xfrm>
              <a:off x="10158984" y="6016751"/>
              <a:ext cx="2029968" cy="8412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8" name="Graphic 37">
              <a:extLst>
                <a:ext uri="{FF2B5EF4-FFF2-40B4-BE49-F238E27FC236}">
                  <a16:creationId xmlns:a16="http://schemas.microsoft.com/office/drawing/2014/main" id="{051ECE99-ACA6-46AF-98D5-81FBD3F834A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8131156" y="4828032"/>
              <a:ext cx="2029968" cy="2029968"/>
            </a:xfrm>
            <a:prstGeom prst="rect">
              <a:avLst/>
            </a:prstGeom>
          </p:spPr>
        </p:pic>
        <p:grpSp>
          <p:nvGrpSpPr>
            <p:cNvPr id="40" name="Group 39">
              <a:extLst>
                <a:ext uri="{FF2B5EF4-FFF2-40B4-BE49-F238E27FC236}">
                  <a16:creationId xmlns:a16="http://schemas.microsoft.com/office/drawing/2014/main" id="{3A847BA4-24DF-47BE-BE28-02415C2A2D3C}"/>
                </a:ext>
              </a:extLst>
            </p:cNvPr>
            <p:cNvGrpSpPr/>
            <p:nvPr userDrawn="1"/>
          </p:nvGrpSpPr>
          <p:grpSpPr>
            <a:xfrm>
              <a:off x="8227718" y="2092719"/>
              <a:ext cx="1920240" cy="1920240"/>
              <a:chOff x="5361924" y="7472790"/>
              <a:chExt cx="1828800" cy="1828800"/>
            </a:xfrm>
          </p:grpSpPr>
          <p:grpSp>
            <p:nvGrpSpPr>
              <p:cNvPr id="41" name="Group 40">
                <a:extLst>
                  <a:ext uri="{FF2B5EF4-FFF2-40B4-BE49-F238E27FC236}">
                    <a16:creationId xmlns:a16="http://schemas.microsoft.com/office/drawing/2014/main" id="{882CC485-8A14-4767-80E8-8FB0A9991D20}"/>
                  </a:ext>
                </a:extLst>
              </p:cNvPr>
              <p:cNvGrpSpPr/>
              <p:nvPr userDrawn="1"/>
            </p:nvGrpSpPr>
            <p:grpSpPr>
              <a:xfrm>
                <a:off x="5361924" y="7472790"/>
                <a:ext cx="1828800" cy="1828800"/>
                <a:chOff x="5361924" y="7472790"/>
                <a:chExt cx="1828800" cy="1828800"/>
              </a:xfrm>
            </p:grpSpPr>
            <p:grpSp>
              <p:nvGrpSpPr>
                <p:cNvPr id="43" name="Group 42">
                  <a:extLst>
                    <a:ext uri="{FF2B5EF4-FFF2-40B4-BE49-F238E27FC236}">
                      <a16:creationId xmlns:a16="http://schemas.microsoft.com/office/drawing/2014/main" id="{E119FAB2-4AF3-4EC9-98C6-E69760D02810}"/>
                    </a:ext>
                  </a:extLst>
                </p:cNvPr>
                <p:cNvGrpSpPr/>
                <p:nvPr userDrawn="1"/>
              </p:nvGrpSpPr>
              <p:grpSpPr>
                <a:xfrm>
                  <a:off x="5361924" y="7472790"/>
                  <a:ext cx="1828800" cy="1828800"/>
                  <a:chOff x="5388428" y="7173291"/>
                  <a:chExt cx="1828800" cy="1828800"/>
                </a:xfrm>
              </p:grpSpPr>
              <p:grpSp>
                <p:nvGrpSpPr>
                  <p:cNvPr id="49" name="Group 48">
                    <a:extLst>
                      <a:ext uri="{FF2B5EF4-FFF2-40B4-BE49-F238E27FC236}">
                        <a16:creationId xmlns:a16="http://schemas.microsoft.com/office/drawing/2014/main" id="{E2A21525-E952-4F39-A9B2-2CA7C5B14B85}"/>
                      </a:ext>
                    </a:extLst>
                  </p:cNvPr>
                  <p:cNvGrpSpPr/>
                  <p:nvPr userDrawn="1"/>
                </p:nvGrpSpPr>
                <p:grpSpPr>
                  <a:xfrm>
                    <a:off x="5388428" y="7173291"/>
                    <a:ext cx="1828800" cy="1828800"/>
                    <a:chOff x="5388428" y="7173291"/>
                    <a:chExt cx="1828800" cy="1828800"/>
                  </a:xfrm>
                </p:grpSpPr>
                <p:grpSp>
                  <p:nvGrpSpPr>
                    <p:cNvPr id="51" name="Group 50">
                      <a:extLst>
                        <a:ext uri="{FF2B5EF4-FFF2-40B4-BE49-F238E27FC236}">
                          <a16:creationId xmlns:a16="http://schemas.microsoft.com/office/drawing/2014/main" id="{53BFFD34-0142-4185-8790-1D792CB2F5DD}"/>
                        </a:ext>
                      </a:extLst>
                    </p:cNvPr>
                    <p:cNvGrpSpPr/>
                    <p:nvPr userDrawn="1"/>
                  </p:nvGrpSpPr>
                  <p:grpSpPr>
                    <a:xfrm>
                      <a:off x="5388428" y="7173291"/>
                      <a:ext cx="1828800" cy="1828800"/>
                      <a:chOff x="5579044" y="7049770"/>
                      <a:chExt cx="1828800" cy="1828800"/>
                    </a:xfrm>
                  </p:grpSpPr>
                  <p:grpSp>
                    <p:nvGrpSpPr>
                      <p:cNvPr id="53" name="Group 52">
                        <a:extLst>
                          <a:ext uri="{FF2B5EF4-FFF2-40B4-BE49-F238E27FC236}">
                            <a16:creationId xmlns:a16="http://schemas.microsoft.com/office/drawing/2014/main" id="{00D3FC75-8C07-4B5B-A025-3CCC5DC458DA}"/>
                          </a:ext>
                        </a:extLst>
                      </p:cNvPr>
                      <p:cNvGrpSpPr/>
                      <p:nvPr userDrawn="1"/>
                    </p:nvGrpSpPr>
                    <p:grpSpPr>
                      <a:xfrm>
                        <a:off x="5579044" y="7049770"/>
                        <a:ext cx="1828800" cy="1828800"/>
                        <a:chOff x="5579044" y="7049770"/>
                        <a:chExt cx="1828800" cy="1828800"/>
                      </a:xfrm>
                    </p:grpSpPr>
                    <p:grpSp>
                      <p:nvGrpSpPr>
                        <p:cNvPr id="55" name="Group 54">
                          <a:extLst>
                            <a:ext uri="{FF2B5EF4-FFF2-40B4-BE49-F238E27FC236}">
                              <a16:creationId xmlns:a16="http://schemas.microsoft.com/office/drawing/2014/main" id="{393D2F91-0E6A-4541-843C-1FC0CC2A024A}"/>
                            </a:ext>
                          </a:extLst>
                        </p:cNvPr>
                        <p:cNvGrpSpPr/>
                        <p:nvPr userDrawn="1"/>
                      </p:nvGrpSpPr>
                      <p:grpSpPr>
                        <a:xfrm>
                          <a:off x="5579044" y="7049770"/>
                          <a:ext cx="1828800" cy="1828800"/>
                          <a:chOff x="5579044" y="7049770"/>
                          <a:chExt cx="1828800" cy="1828800"/>
                        </a:xfrm>
                      </p:grpSpPr>
                      <p:grpSp>
                        <p:nvGrpSpPr>
                          <p:cNvPr id="57" name="Group 56">
                            <a:extLst>
                              <a:ext uri="{FF2B5EF4-FFF2-40B4-BE49-F238E27FC236}">
                                <a16:creationId xmlns:a16="http://schemas.microsoft.com/office/drawing/2014/main" id="{7C9F80E2-6A88-44DC-B048-7178CAA61DAF}"/>
                              </a:ext>
                            </a:extLst>
                          </p:cNvPr>
                          <p:cNvGrpSpPr/>
                          <p:nvPr userDrawn="1"/>
                        </p:nvGrpSpPr>
                        <p:grpSpPr>
                          <a:xfrm>
                            <a:off x="5579044" y="7049770"/>
                            <a:ext cx="1828800" cy="1828800"/>
                            <a:chOff x="5579044" y="7049770"/>
                            <a:chExt cx="1828800" cy="1828800"/>
                          </a:xfrm>
                        </p:grpSpPr>
                        <p:sp>
                          <p:nvSpPr>
                            <p:cNvPr id="59" name="Oval 58">
                              <a:extLst>
                                <a:ext uri="{FF2B5EF4-FFF2-40B4-BE49-F238E27FC236}">
                                  <a16:creationId xmlns:a16="http://schemas.microsoft.com/office/drawing/2014/main" id="{1D9D5420-70BE-477D-A17F-A86F19AD3FAC}"/>
                                </a:ext>
                              </a:extLst>
                            </p:cNvPr>
                            <p:cNvSpPr/>
                            <p:nvPr userDrawn="1"/>
                          </p:nvSpPr>
                          <p:spPr>
                            <a:xfrm>
                              <a:off x="5579044" y="7049770"/>
                              <a:ext cx="1828800" cy="18288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60" name="Oval 59">
                              <a:extLst>
                                <a:ext uri="{FF2B5EF4-FFF2-40B4-BE49-F238E27FC236}">
                                  <a16:creationId xmlns:a16="http://schemas.microsoft.com/office/drawing/2014/main" id="{0BBACECF-9AE7-40B5-90D0-AE2CF1FBE0BD}"/>
                                </a:ext>
                              </a:extLst>
                            </p:cNvPr>
                            <p:cNvSpPr/>
                            <p:nvPr userDrawn="1"/>
                          </p:nvSpPr>
                          <p:spPr>
                            <a:xfrm>
                              <a:off x="5647624" y="7118350"/>
                              <a:ext cx="1691640" cy="16916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8" name="Oval 57">
                            <a:extLst>
                              <a:ext uri="{FF2B5EF4-FFF2-40B4-BE49-F238E27FC236}">
                                <a16:creationId xmlns:a16="http://schemas.microsoft.com/office/drawing/2014/main" id="{1A76BEA0-888E-41CD-9B30-B128A39F781E}"/>
                              </a:ext>
                            </a:extLst>
                          </p:cNvPr>
                          <p:cNvSpPr/>
                          <p:nvPr userDrawn="1"/>
                        </p:nvSpPr>
                        <p:spPr>
                          <a:xfrm>
                            <a:off x="5716204" y="7186930"/>
                            <a:ext cx="1554480" cy="15544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6" name="Oval 55">
                          <a:extLst>
                            <a:ext uri="{FF2B5EF4-FFF2-40B4-BE49-F238E27FC236}">
                              <a16:creationId xmlns:a16="http://schemas.microsoft.com/office/drawing/2014/main" id="{2EA36045-2F1D-402B-A951-B9957D5C145A}"/>
                            </a:ext>
                          </a:extLst>
                        </p:cNvPr>
                        <p:cNvSpPr/>
                        <p:nvPr userDrawn="1"/>
                      </p:nvSpPr>
                      <p:spPr>
                        <a:xfrm>
                          <a:off x="5784784" y="7255510"/>
                          <a:ext cx="1417320" cy="14173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4" name="Oval 53">
                        <a:extLst>
                          <a:ext uri="{FF2B5EF4-FFF2-40B4-BE49-F238E27FC236}">
                            <a16:creationId xmlns:a16="http://schemas.microsoft.com/office/drawing/2014/main" id="{AAF58CB3-363E-4156-8148-52E0B9CB634A}"/>
                          </a:ext>
                        </a:extLst>
                      </p:cNvPr>
                      <p:cNvSpPr/>
                      <p:nvPr userDrawn="1"/>
                    </p:nvSpPr>
                    <p:spPr>
                      <a:xfrm>
                        <a:off x="5853364" y="7324090"/>
                        <a:ext cx="1280160" cy="12801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2" name="Oval 51">
                      <a:extLst>
                        <a:ext uri="{FF2B5EF4-FFF2-40B4-BE49-F238E27FC236}">
                          <a16:creationId xmlns:a16="http://schemas.microsoft.com/office/drawing/2014/main" id="{BDC4E05B-A602-483A-B19B-B907358D4629}"/>
                        </a:ext>
                      </a:extLst>
                    </p:cNvPr>
                    <p:cNvSpPr/>
                    <p:nvPr userDrawn="1"/>
                  </p:nvSpPr>
                  <p:spPr>
                    <a:xfrm>
                      <a:off x="5731328" y="7516191"/>
                      <a:ext cx="1143000" cy="11430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50" name="Oval 49">
                    <a:extLst>
                      <a:ext uri="{FF2B5EF4-FFF2-40B4-BE49-F238E27FC236}">
                        <a16:creationId xmlns:a16="http://schemas.microsoft.com/office/drawing/2014/main" id="{55AC54D8-2C27-49A7-B1CE-C865E629499E}"/>
                      </a:ext>
                    </a:extLst>
                  </p:cNvPr>
                  <p:cNvSpPr/>
                  <p:nvPr userDrawn="1"/>
                </p:nvSpPr>
                <p:spPr>
                  <a:xfrm>
                    <a:off x="5799908" y="7584771"/>
                    <a:ext cx="1005840" cy="10058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4" name="Oval 43">
                  <a:extLst>
                    <a:ext uri="{FF2B5EF4-FFF2-40B4-BE49-F238E27FC236}">
                      <a16:creationId xmlns:a16="http://schemas.microsoft.com/office/drawing/2014/main" id="{C9753262-9BA1-4716-B4B5-AAFE232A72A2}"/>
                    </a:ext>
                  </a:extLst>
                </p:cNvPr>
                <p:cNvSpPr/>
                <p:nvPr userDrawn="1"/>
              </p:nvSpPr>
              <p:spPr>
                <a:xfrm>
                  <a:off x="5841984" y="7952850"/>
                  <a:ext cx="868680" cy="8686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5" name="Oval 44">
                  <a:extLst>
                    <a:ext uri="{FF2B5EF4-FFF2-40B4-BE49-F238E27FC236}">
                      <a16:creationId xmlns:a16="http://schemas.microsoft.com/office/drawing/2014/main" id="{5B2AD932-98DF-4DA1-B19E-E38A4DD270F0}"/>
                    </a:ext>
                  </a:extLst>
                </p:cNvPr>
                <p:cNvSpPr/>
                <p:nvPr userDrawn="1"/>
              </p:nvSpPr>
              <p:spPr>
                <a:xfrm>
                  <a:off x="5910564" y="8021430"/>
                  <a:ext cx="731520" cy="73152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6" name="Oval 45">
                  <a:extLst>
                    <a:ext uri="{FF2B5EF4-FFF2-40B4-BE49-F238E27FC236}">
                      <a16:creationId xmlns:a16="http://schemas.microsoft.com/office/drawing/2014/main" id="{DE13C879-BB42-4F2C-9413-A1322DE58809}"/>
                    </a:ext>
                  </a:extLst>
                </p:cNvPr>
                <p:cNvSpPr/>
                <p:nvPr userDrawn="1"/>
              </p:nvSpPr>
              <p:spPr>
                <a:xfrm>
                  <a:off x="5979144" y="8090010"/>
                  <a:ext cx="594360" cy="59436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7" name="Oval 46">
                  <a:extLst>
                    <a:ext uri="{FF2B5EF4-FFF2-40B4-BE49-F238E27FC236}">
                      <a16:creationId xmlns:a16="http://schemas.microsoft.com/office/drawing/2014/main" id="{28B4D2F2-9DD5-4B23-A2F2-7DBEE9E61F6C}"/>
                    </a:ext>
                  </a:extLst>
                </p:cNvPr>
                <p:cNvSpPr/>
                <p:nvPr userDrawn="1"/>
              </p:nvSpPr>
              <p:spPr>
                <a:xfrm>
                  <a:off x="6047724" y="8158590"/>
                  <a:ext cx="457200" cy="45720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48" name="Oval 47">
                  <a:extLst>
                    <a:ext uri="{FF2B5EF4-FFF2-40B4-BE49-F238E27FC236}">
                      <a16:creationId xmlns:a16="http://schemas.microsoft.com/office/drawing/2014/main" id="{C1A2F663-A8A7-4337-9C39-489B4C457111}"/>
                    </a:ext>
                  </a:extLst>
                </p:cNvPr>
                <p:cNvSpPr/>
                <p:nvPr userDrawn="1"/>
              </p:nvSpPr>
              <p:spPr>
                <a:xfrm>
                  <a:off x="6116304" y="8227170"/>
                  <a:ext cx="320040" cy="32004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42" name="Oval 41">
                <a:extLst>
                  <a:ext uri="{FF2B5EF4-FFF2-40B4-BE49-F238E27FC236}">
                    <a16:creationId xmlns:a16="http://schemas.microsoft.com/office/drawing/2014/main" id="{1609761D-150A-4DE0-9604-CC3953C108D0}"/>
                  </a:ext>
                </a:extLst>
              </p:cNvPr>
              <p:cNvSpPr/>
              <p:nvPr userDrawn="1"/>
            </p:nvSpPr>
            <p:spPr>
              <a:xfrm>
                <a:off x="6184884" y="8295750"/>
                <a:ext cx="182880" cy="182880"/>
              </a:xfrm>
              <a:prstGeom prst="ellipse">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1" name="Rectangle 60">
              <a:extLst>
                <a:ext uri="{FF2B5EF4-FFF2-40B4-BE49-F238E27FC236}">
                  <a16:creationId xmlns:a16="http://schemas.microsoft.com/office/drawing/2014/main" id="{D1189D1C-85ED-4EF1-A384-7C4590ED50FD}"/>
                </a:ext>
              </a:extLst>
            </p:cNvPr>
            <p:cNvSpPr/>
            <p:nvPr userDrawn="1"/>
          </p:nvSpPr>
          <p:spPr>
            <a:xfrm>
              <a:off x="8138160" y="4045868"/>
              <a:ext cx="2029968" cy="82296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Freeform: Shape 61">
              <a:extLst>
                <a:ext uri="{FF2B5EF4-FFF2-40B4-BE49-F238E27FC236}">
                  <a16:creationId xmlns:a16="http://schemas.microsoft.com/office/drawing/2014/main" id="{445306C5-E470-4A93-9C9F-5D066F760D16}"/>
                </a:ext>
              </a:extLst>
            </p:cNvPr>
            <p:cNvSpPr/>
            <p:nvPr userDrawn="1"/>
          </p:nvSpPr>
          <p:spPr>
            <a:xfrm>
              <a:off x="8138160" y="2029968"/>
              <a:ext cx="1014984" cy="201168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cxnSp>
          <p:nvCxnSpPr>
            <p:cNvPr id="63" name="Straight Connector 62">
              <a:extLst>
                <a:ext uri="{FF2B5EF4-FFF2-40B4-BE49-F238E27FC236}">
                  <a16:creationId xmlns:a16="http://schemas.microsoft.com/office/drawing/2014/main" id="{B31C374B-40F2-4B1E-A9D8-6E5C932FF170}"/>
                </a:ext>
              </a:extLst>
            </p:cNvPr>
            <p:cNvCxnSpPr>
              <a:cxnSpLocks/>
            </p:cNvCxnSpPr>
            <p:nvPr userDrawn="1"/>
          </p:nvCxnSpPr>
          <p:spPr>
            <a:xfrm flipV="1">
              <a:off x="8138160" y="2012062"/>
              <a:ext cx="3044952" cy="7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64" name="Oval 63">
              <a:extLst>
                <a:ext uri="{FF2B5EF4-FFF2-40B4-BE49-F238E27FC236}">
                  <a16:creationId xmlns:a16="http://schemas.microsoft.com/office/drawing/2014/main" id="{1C668341-39BE-4448-B29D-2594AE6D75C2}"/>
                </a:ext>
              </a:extLst>
            </p:cNvPr>
            <p:cNvSpPr/>
            <p:nvPr userDrawn="1"/>
          </p:nvSpPr>
          <p:spPr>
            <a:xfrm>
              <a:off x="11055096" y="1874902"/>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Date Placeholder 3">
            <a:extLst>
              <a:ext uri="{FF2B5EF4-FFF2-40B4-BE49-F238E27FC236}">
                <a16:creationId xmlns:a16="http://schemas.microsoft.com/office/drawing/2014/main" id="{56895315-7883-40AA-AB6E-E7F8B77E5BAC}"/>
              </a:ext>
            </a:extLst>
          </p:cNvPr>
          <p:cNvSpPr>
            <a:spLocks noGrp="1"/>
          </p:cNvSpPr>
          <p:nvPr>
            <p:ph type="dt" sz="half" idx="10"/>
          </p:nvPr>
        </p:nvSpPr>
        <p:spPr>
          <a:xfrm>
            <a:off x="761295" y="6355080"/>
            <a:ext cx="1097280" cy="365125"/>
          </a:xfrm>
        </p:spPr>
        <p:txBody>
          <a:bodyPr/>
          <a:lstStyle>
            <a:lvl1pPr>
              <a:defRPr>
                <a:solidFill>
                  <a:schemeClr val="bg1"/>
                </a:solidFill>
              </a:defRPr>
            </a:lvl1pPr>
          </a:lstStyle>
          <a:p>
            <a:r>
              <a:rPr lang="en-US"/>
              <a:t>12/11/2023</a:t>
            </a:r>
            <a:endParaRPr lang="en-US" dirty="0"/>
          </a:p>
        </p:txBody>
      </p:sp>
      <p:sp>
        <p:nvSpPr>
          <p:cNvPr id="68" name="Footer Placeholder 4">
            <a:extLst>
              <a:ext uri="{FF2B5EF4-FFF2-40B4-BE49-F238E27FC236}">
                <a16:creationId xmlns:a16="http://schemas.microsoft.com/office/drawing/2014/main" id="{0000A4E2-8200-4049-B783-2C99FBDBAEBD}"/>
              </a:ext>
            </a:extLst>
          </p:cNvPr>
          <p:cNvSpPr>
            <a:spLocks noGrp="1"/>
          </p:cNvSpPr>
          <p:nvPr>
            <p:ph type="ftr" sz="quarter" idx="11"/>
          </p:nvPr>
        </p:nvSpPr>
        <p:spPr>
          <a:xfrm>
            <a:off x="5499886" y="6355080"/>
            <a:ext cx="2286000" cy="365125"/>
          </a:xfrm>
        </p:spPr>
        <p:txBody>
          <a:bodyPr/>
          <a:lstStyle>
            <a:lvl1pPr>
              <a:defRPr>
                <a:solidFill>
                  <a:schemeClr val="bg1"/>
                </a:solidFill>
              </a:defRPr>
            </a:lvl1pPr>
          </a:lstStyle>
          <a:p>
            <a:r>
              <a:rPr lang="en-US"/>
              <a:t>Presentation title</a:t>
            </a:r>
            <a:endParaRPr lang="en-US" dirty="0"/>
          </a:p>
        </p:txBody>
      </p:sp>
      <p:sp>
        <p:nvSpPr>
          <p:cNvPr id="69" name="Slide Number Placeholder 5">
            <a:extLst>
              <a:ext uri="{FF2B5EF4-FFF2-40B4-BE49-F238E27FC236}">
                <a16:creationId xmlns:a16="http://schemas.microsoft.com/office/drawing/2014/main" id="{179E1CD1-EB8F-4E56-ADD5-06293A7A2EE8}"/>
              </a:ext>
            </a:extLst>
          </p:cNvPr>
          <p:cNvSpPr>
            <a:spLocks noGrp="1"/>
          </p:cNvSpPr>
          <p:nvPr>
            <p:ph type="sldNum" sz="quarter" idx="12"/>
          </p:nvPr>
        </p:nvSpPr>
        <p:spPr>
          <a:xfrm>
            <a:off x="11274091" y="635508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4" name="Content Placeholder 2">
            <a:extLst>
              <a:ext uri="{FF2B5EF4-FFF2-40B4-BE49-F238E27FC236}">
                <a16:creationId xmlns:a16="http://schemas.microsoft.com/office/drawing/2014/main" id="{3BB414F1-8F08-3A3B-45E3-9F44595164A1}"/>
              </a:ext>
            </a:extLst>
          </p:cNvPr>
          <p:cNvSpPr>
            <a:spLocks noGrp="1"/>
          </p:cNvSpPr>
          <p:nvPr>
            <p:ph sz="half" idx="14" hasCustomPrompt="1"/>
          </p:nvPr>
        </p:nvSpPr>
        <p:spPr>
          <a:xfrm>
            <a:off x="762001" y="3058886"/>
            <a:ext cx="6597372" cy="3296194"/>
          </a:xfrm>
        </p:spPr>
        <p:txBody>
          <a:bodyPr>
            <a:normAutofit/>
          </a:bodyPr>
          <a:lstStyle>
            <a:lvl1pPr marL="0" indent="0">
              <a:lnSpc>
                <a:spcPts val="2000"/>
              </a:lnSpc>
              <a:buFont typeface="Arial" panose="020B0604020202020204" pitchFamily="34" charset="0"/>
              <a:buNone/>
              <a:defRPr sz="1800">
                <a:solidFill>
                  <a:schemeClr val="bg1"/>
                </a:solidFill>
              </a:defRPr>
            </a:lvl1pPr>
            <a:lvl2pPr marL="457200">
              <a:lnSpc>
                <a:spcPts val="2000"/>
              </a:lnSpc>
              <a:defRPr sz="1800">
                <a:solidFill>
                  <a:schemeClr val="bg1"/>
                </a:solidFill>
              </a:defRPr>
            </a:lvl2pPr>
            <a:lvl3pPr marL="914400">
              <a:lnSpc>
                <a:spcPts val="2000"/>
              </a:lnSpc>
              <a:defRPr sz="1800">
                <a:solidFill>
                  <a:schemeClr val="bg1"/>
                </a:solidFill>
              </a:defRPr>
            </a:lvl3pPr>
            <a:lvl4pPr marL="1371600">
              <a:lnSpc>
                <a:spcPts val="2000"/>
              </a:lnSpc>
              <a:defRPr sz="1800">
                <a:solidFill>
                  <a:schemeClr val="bg1"/>
                </a:solidFill>
              </a:defRPr>
            </a:lvl4pPr>
            <a:lvl5pPr marL="1828800">
              <a:lnSpc>
                <a:spcPts val="2000"/>
              </a:lnSpc>
              <a:defRPr sz="1800">
                <a:solidFill>
                  <a:schemeClr val="bg1"/>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780696027"/>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guide id="4" pos="57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Subtitle">
    <p:bg>
      <p:bgPr>
        <a:solidFill>
          <a:schemeClr val="accent3"/>
        </a:solidFill>
        <a:effectLst/>
      </p:bgPr>
    </p:bg>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9F09F422-89F7-BDA7-7801-F364BA5D95A5}"/>
              </a:ext>
              <a:ext uri="{C183D7F6-B498-43B3-948B-1728B52AA6E4}">
                <adec:decorative xmlns:adec="http://schemas.microsoft.com/office/drawing/2017/decorative" val="1"/>
              </a:ext>
            </a:extLst>
          </p:cNvPr>
          <p:cNvGrpSpPr/>
          <p:nvPr userDrawn="1"/>
        </p:nvGrpSpPr>
        <p:grpSpPr>
          <a:xfrm>
            <a:off x="-3045" y="-4303"/>
            <a:ext cx="7252590" cy="6862680"/>
            <a:chOff x="-3045" y="-4303"/>
            <a:chExt cx="7252590" cy="6862680"/>
          </a:xfrm>
        </p:grpSpPr>
        <p:sp>
          <p:nvSpPr>
            <p:cNvPr id="34" name="Rectangle 33">
              <a:extLst>
                <a:ext uri="{FF2B5EF4-FFF2-40B4-BE49-F238E27FC236}">
                  <a16:creationId xmlns:a16="http://schemas.microsoft.com/office/drawing/2014/main" id="{D629CA98-D89C-4A69-9A55-8D6C17DCDDF0}"/>
                </a:ext>
              </a:extLst>
            </p:cNvPr>
            <p:cNvSpPr/>
            <p:nvPr userDrawn="1"/>
          </p:nvSpPr>
          <p:spPr>
            <a:xfrm>
              <a:off x="-1146" y="4775407"/>
              <a:ext cx="2029968" cy="207752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8" name="Graphic 27">
              <a:extLst>
                <a:ext uri="{FF2B5EF4-FFF2-40B4-BE49-F238E27FC236}">
                  <a16:creationId xmlns:a16="http://schemas.microsoft.com/office/drawing/2014/main" id="{12C5F573-21FC-4A6F-B46F-5583E20C994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0800000">
              <a:off x="-3045" y="-4303"/>
              <a:ext cx="2029968" cy="2029968"/>
            </a:xfrm>
            <a:prstGeom prst="rect">
              <a:avLst/>
            </a:prstGeom>
          </p:spPr>
        </p:pic>
        <p:sp>
          <p:nvSpPr>
            <p:cNvPr id="39" name="Rectangle 38">
              <a:extLst>
                <a:ext uri="{FF2B5EF4-FFF2-40B4-BE49-F238E27FC236}">
                  <a16:creationId xmlns:a16="http://schemas.microsoft.com/office/drawing/2014/main" id="{EA65556A-38A5-4BA5-9A40-33F02F960B1E}"/>
                </a:ext>
              </a:extLst>
            </p:cNvPr>
            <p:cNvSpPr/>
            <p:nvPr userDrawn="1"/>
          </p:nvSpPr>
          <p:spPr>
            <a:xfrm>
              <a:off x="3757" y="2033993"/>
              <a:ext cx="2029968"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37900790-71B8-45C8-9B6D-07E23CEA7632}"/>
                </a:ext>
              </a:extLst>
            </p:cNvPr>
            <p:cNvSpPr/>
            <p:nvPr userDrawn="1"/>
          </p:nvSpPr>
          <p:spPr>
            <a:xfrm>
              <a:off x="-218" y="4059798"/>
              <a:ext cx="2029968" cy="75956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328AC969-4FA2-44AD-A273-2A0B7839749F}"/>
                </a:ext>
              </a:extLst>
            </p:cNvPr>
            <p:cNvSpPr/>
            <p:nvPr userDrawn="1"/>
          </p:nvSpPr>
          <p:spPr>
            <a:xfrm>
              <a:off x="4071442" y="4058828"/>
              <a:ext cx="3178103" cy="2799549"/>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Graphic 10">
              <a:extLst>
                <a:ext uri="{FF2B5EF4-FFF2-40B4-BE49-F238E27FC236}">
                  <a16:creationId xmlns:a16="http://schemas.microsoft.com/office/drawing/2014/main" id="{91CB31D0-C621-4EF7-AE25-5C3BCD5882C9}"/>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038053" y="2029625"/>
              <a:ext cx="2029878" cy="2023760"/>
            </a:xfrm>
            <a:prstGeom prst="rect">
              <a:avLst/>
            </a:prstGeom>
          </p:spPr>
        </p:pic>
        <p:pic>
          <p:nvPicPr>
            <p:cNvPr id="69" name="Graphic 68">
              <a:extLst>
                <a:ext uri="{FF2B5EF4-FFF2-40B4-BE49-F238E27FC236}">
                  <a16:creationId xmlns:a16="http://schemas.microsoft.com/office/drawing/2014/main" id="{B2CC2F02-F98F-4E69-AA01-CCF96A602E1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2034034" y="4055808"/>
              <a:ext cx="2029968" cy="2029968"/>
            </a:xfrm>
            <a:prstGeom prst="rect">
              <a:avLst/>
            </a:prstGeom>
          </p:spPr>
        </p:pic>
        <p:sp>
          <p:nvSpPr>
            <p:cNvPr id="8" name="Rectangle 9">
              <a:extLst>
                <a:ext uri="{FF2B5EF4-FFF2-40B4-BE49-F238E27FC236}">
                  <a16:creationId xmlns:a16="http://schemas.microsoft.com/office/drawing/2014/main" id="{FE05B395-CB62-452B-A84F-936AD8EDDA92}"/>
                </a:ext>
              </a:extLst>
            </p:cNvPr>
            <p:cNvSpPr/>
            <p:nvPr userDrawn="1"/>
          </p:nvSpPr>
          <p:spPr>
            <a:xfrm>
              <a:off x="2028568" y="4060579"/>
              <a:ext cx="2029968" cy="2029968"/>
            </a:xfrm>
            <a:custGeom>
              <a:avLst/>
              <a:gdLst>
                <a:gd name="connsiteX0" fmla="*/ 0 w 1828800"/>
                <a:gd name="connsiteY0" fmla="*/ 0 h 1828800"/>
                <a:gd name="connsiteX1" fmla="*/ 1828800 w 1828800"/>
                <a:gd name="connsiteY1" fmla="*/ 0 h 1828800"/>
                <a:gd name="connsiteX2" fmla="*/ 1828800 w 1828800"/>
                <a:gd name="connsiteY2" fmla="*/ 1828800 h 1828800"/>
                <a:gd name="connsiteX3" fmla="*/ 0 w 1828800"/>
                <a:gd name="connsiteY3" fmla="*/ 1828800 h 1828800"/>
                <a:gd name="connsiteX4" fmla="*/ 0 w 1828800"/>
                <a:gd name="connsiteY4" fmla="*/ 0 h 1828800"/>
                <a:gd name="connsiteX0" fmla="*/ 0 w 1828800"/>
                <a:gd name="connsiteY0" fmla="*/ 0 h 1828800"/>
                <a:gd name="connsiteX1" fmla="*/ 1828800 w 1828800"/>
                <a:gd name="connsiteY1" fmla="*/ 1828800 h 1828800"/>
                <a:gd name="connsiteX2" fmla="*/ 0 w 1828800"/>
                <a:gd name="connsiteY2" fmla="*/ 1828800 h 1828800"/>
                <a:gd name="connsiteX3" fmla="*/ 0 w 1828800"/>
                <a:gd name="connsiteY3" fmla="*/ 0 h 1828800"/>
              </a:gdLst>
              <a:ahLst/>
              <a:cxnLst>
                <a:cxn ang="0">
                  <a:pos x="connsiteX0" y="connsiteY0"/>
                </a:cxn>
                <a:cxn ang="0">
                  <a:pos x="connsiteX1" y="connsiteY1"/>
                </a:cxn>
                <a:cxn ang="0">
                  <a:pos x="connsiteX2" y="connsiteY2"/>
                </a:cxn>
                <a:cxn ang="0">
                  <a:pos x="connsiteX3" y="connsiteY3"/>
                </a:cxn>
              </a:cxnLst>
              <a:rect l="l" t="t" r="r" b="b"/>
              <a:pathLst>
                <a:path w="1828800" h="1828800">
                  <a:moveTo>
                    <a:pt x="0" y="0"/>
                  </a:moveTo>
                  <a:lnTo>
                    <a:pt x="1828800" y="1828800"/>
                  </a:lnTo>
                  <a:lnTo>
                    <a:pt x="0" y="1828800"/>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3" name="Graphic 72">
              <a:extLst>
                <a:ext uri="{FF2B5EF4-FFF2-40B4-BE49-F238E27FC236}">
                  <a16:creationId xmlns:a16="http://schemas.microsoft.com/office/drawing/2014/main" id="{2622C30D-68C5-43FD-997F-CFD4DD72E16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rot="5400000">
              <a:off x="2043950" y="4059923"/>
              <a:ext cx="2029968" cy="2029968"/>
            </a:xfrm>
            <a:prstGeom prst="rect">
              <a:avLst/>
            </a:prstGeom>
          </p:spPr>
        </p:pic>
        <p:pic>
          <p:nvPicPr>
            <p:cNvPr id="35" name="Picture 34" descr="A black and white striped pattern&#10;&#10;Description automatically generated with low confidence">
              <a:extLst>
                <a:ext uri="{FF2B5EF4-FFF2-40B4-BE49-F238E27FC236}">
                  <a16:creationId xmlns:a16="http://schemas.microsoft.com/office/drawing/2014/main" id="{AC3CDBDC-6EB4-4B7D-A9F6-4CFA748349B5}"/>
                </a:ext>
              </a:extLst>
            </p:cNvPr>
            <p:cNvPicPr>
              <a:picLocks noChangeAspect="1"/>
            </p:cNvPicPr>
            <p:nvPr userDrawn="1"/>
          </p:nvPicPr>
          <p:blipFill>
            <a:blip r:embed="rId10" cstate="screen">
              <a:extLst>
                <a:ext uri="{28A0092B-C50C-407E-A947-70E740481C1C}">
                  <a14:useLocalDpi xmlns:a14="http://schemas.microsoft.com/office/drawing/2010/main" val="0"/>
                </a:ext>
              </a:extLst>
            </a:blip>
            <a:stretch>
              <a:fillRect/>
            </a:stretch>
          </p:blipFill>
          <p:spPr>
            <a:xfrm>
              <a:off x="1406" y="3062893"/>
              <a:ext cx="2019299" cy="999451"/>
            </a:xfrm>
            <a:prstGeom prst="rect">
              <a:avLst/>
            </a:prstGeom>
          </p:spPr>
        </p:pic>
        <p:grpSp>
          <p:nvGrpSpPr>
            <p:cNvPr id="162" name="Group 161">
              <a:extLst>
                <a:ext uri="{FF2B5EF4-FFF2-40B4-BE49-F238E27FC236}">
                  <a16:creationId xmlns:a16="http://schemas.microsoft.com/office/drawing/2014/main" id="{34457344-691C-417A-9C29-5AD8ABC43E5A}"/>
                </a:ext>
              </a:extLst>
            </p:cNvPr>
            <p:cNvGrpSpPr/>
            <p:nvPr userDrawn="1"/>
          </p:nvGrpSpPr>
          <p:grpSpPr>
            <a:xfrm>
              <a:off x="4433" y="4836676"/>
              <a:ext cx="1965960" cy="1965960"/>
              <a:chOff x="5361924" y="7472790"/>
              <a:chExt cx="1828800" cy="1828800"/>
            </a:xfrm>
          </p:grpSpPr>
          <p:grpSp>
            <p:nvGrpSpPr>
              <p:cNvPr id="163" name="Group 162">
                <a:extLst>
                  <a:ext uri="{FF2B5EF4-FFF2-40B4-BE49-F238E27FC236}">
                    <a16:creationId xmlns:a16="http://schemas.microsoft.com/office/drawing/2014/main" id="{68DDC918-5A9B-4D14-98A4-9002D8520FD4}"/>
                  </a:ext>
                </a:extLst>
              </p:cNvPr>
              <p:cNvGrpSpPr/>
              <p:nvPr userDrawn="1"/>
            </p:nvGrpSpPr>
            <p:grpSpPr>
              <a:xfrm>
                <a:off x="5361924" y="7472790"/>
                <a:ext cx="1828800" cy="1828800"/>
                <a:chOff x="5361924" y="7472790"/>
                <a:chExt cx="1828800" cy="1828800"/>
              </a:xfrm>
            </p:grpSpPr>
            <p:grpSp>
              <p:nvGrpSpPr>
                <p:cNvPr id="165" name="Group 164">
                  <a:extLst>
                    <a:ext uri="{FF2B5EF4-FFF2-40B4-BE49-F238E27FC236}">
                      <a16:creationId xmlns:a16="http://schemas.microsoft.com/office/drawing/2014/main" id="{2366D07F-988F-459E-BBD3-15126F92902E}"/>
                    </a:ext>
                  </a:extLst>
                </p:cNvPr>
                <p:cNvGrpSpPr/>
                <p:nvPr userDrawn="1"/>
              </p:nvGrpSpPr>
              <p:grpSpPr>
                <a:xfrm>
                  <a:off x="5361924" y="7472790"/>
                  <a:ext cx="1828800" cy="1828800"/>
                  <a:chOff x="5388428" y="7173291"/>
                  <a:chExt cx="1828800" cy="1828800"/>
                </a:xfrm>
              </p:grpSpPr>
              <p:grpSp>
                <p:nvGrpSpPr>
                  <p:cNvPr id="173" name="Group 172">
                    <a:extLst>
                      <a:ext uri="{FF2B5EF4-FFF2-40B4-BE49-F238E27FC236}">
                        <a16:creationId xmlns:a16="http://schemas.microsoft.com/office/drawing/2014/main" id="{6CCACE8C-699F-4B10-BA84-94167BA05CC5}"/>
                      </a:ext>
                    </a:extLst>
                  </p:cNvPr>
                  <p:cNvGrpSpPr/>
                  <p:nvPr userDrawn="1"/>
                </p:nvGrpSpPr>
                <p:grpSpPr>
                  <a:xfrm>
                    <a:off x="5388428" y="7173291"/>
                    <a:ext cx="1828800" cy="1828800"/>
                    <a:chOff x="5388428" y="7173291"/>
                    <a:chExt cx="1828800" cy="1828800"/>
                  </a:xfrm>
                </p:grpSpPr>
                <p:grpSp>
                  <p:nvGrpSpPr>
                    <p:cNvPr id="176" name="Group 175">
                      <a:extLst>
                        <a:ext uri="{FF2B5EF4-FFF2-40B4-BE49-F238E27FC236}">
                          <a16:creationId xmlns:a16="http://schemas.microsoft.com/office/drawing/2014/main" id="{59F49E32-0B71-4676-8012-BA971DA2100F}"/>
                        </a:ext>
                      </a:extLst>
                    </p:cNvPr>
                    <p:cNvGrpSpPr/>
                    <p:nvPr userDrawn="1"/>
                  </p:nvGrpSpPr>
                  <p:grpSpPr>
                    <a:xfrm>
                      <a:off x="5388428" y="7173291"/>
                      <a:ext cx="1828800" cy="1828800"/>
                      <a:chOff x="5579044" y="7049770"/>
                      <a:chExt cx="1828800" cy="1828800"/>
                    </a:xfrm>
                  </p:grpSpPr>
                  <p:grpSp>
                    <p:nvGrpSpPr>
                      <p:cNvPr id="178" name="Group 177">
                        <a:extLst>
                          <a:ext uri="{FF2B5EF4-FFF2-40B4-BE49-F238E27FC236}">
                            <a16:creationId xmlns:a16="http://schemas.microsoft.com/office/drawing/2014/main" id="{DF41FA5A-1504-4DC4-B514-00C377423E7C}"/>
                          </a:ext>
                        </a:extLst>
                      </p:cNvPr>
                      <p:cNvGrpSpPr/>
                      <p:nvPr userDrawn="1"/>
                    </p:nvGrpSpPr>
                    <p:grpSpPr>
                      <a:xfrm>
                        <a:off x="5579044" y="7049770"/>
                        <a:ext cx="1828800" cy="1828800"/>
                        <a:chOff x="5579044" y="7049770"/>
                        <a:chExt cx="1828800" cy="1828800"/>
                      </a:xfrm>
                    </p:grpSpPr>
                    <p:grpSp>
                      <p:nvGrpSpPr>
                        <p:cNvPr id="180" name="Group 179">
                          <a:extLst>
                            <a:ext uri="{FF2B5EF4-FFF2-40B4-BE49-F238E27FC236}">
                              <a16:creationId xmlns:a16="http://schemas.microsoft.com/office/drawing/2014/main" id="{68B4610A-A91F-459F-A9C5-9FC624665516}"/>
                            </a:ext>
                          </a:extLst>
                        </p:cNvPr>
                        <p:cNvGrpSpPr/>
                        <p:nvPr userDrawn="1"/>
                      </p:nvGrpSpPr>
                      <p:grpSpPr>
                        <a:xfrm>
                          <a:off x="5579044" y="7049770"/>
                          <a:ext cx="1828800" cy="1828800"/>
                          <a:chOff x="5579044" y="7049770"/>
                          <a:chExt cx="1828800" cy="1828800"/>
                        </a:xfrm>
                      </p:grpSpPr>
                      <p:grpSp>
                        <p:nvGrpSpPr>
                          <p:cNvPr id="182" name="Group 181">
                            <a:extLst>
                              <a:ext uri="{FF2B5EF4-FFF2-40B4-BE49-F238E27FC236}">
                                <a16:creationId xmlns:a16="http://schemas.microsoft.com/office/drawing/2014/main" id="{D794F6E3-A9E3-42A9-93AA-7B9E20AD922D}"/>
                              </a:ext>
                            </a:extLst>
                          </p:cNvPr>
                          <p:cNvGrpSpPr/>
                          <p:nvPr userDrawn="1"/>
                        </p:nvGrpSpPr>
                        <p:grpSpPr>
                          <a:xfrm>
                            <a:off x="5579044" y="7049770"/>
                            <a:ext cx="1828800" cy="1828800"/>
                            <a:chOff x="5579044" y="7049770"/>
                            <a:chExt cx="1828800" cy="1828800"/>
                          </a:xfrm>
                        </p:grpSpPr>
                        <p:sp>
                          <p:nvSpPr>
                            <p:cNvPr id="184" name="Oval 183">
                              <a:extLst>
                                <a:ext uri="{FF2B5EF4-FFF2-40B4-BE49-F238E27FC236}">
                                  <a16:creationId xmlns:a16="http://schemas.microsoft.com/office/drawing/2014/main" id="{90B634B0-4792-4A28-B92A-ACA35F177675}"/>
                                </a:ext>
                              </a:extLst>
                            </p:cNvPr>
                            <p:cNvSpPr/>
                            <p:nvPr userDrawn="1"/>
                          </p:nvSpPr>
                          <p:spPr>
                            <a:xfrm>
                              <a:off x="5579044" y="7049770"/>
                              <a:ext cx="1828800" cy="18288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85" name="Oval 184">
                              <a:extLst>
                                <a:ext uri="{FF2B5EF4-FFF2-40B4-BE49-F238E27FC236}">
                                  <a16:creationId xmlns:a16="http://schemas.microsoft.com/office/drawing/2014/main" id="{1B466310-2C61-42F1-81EB-2B5BF01B2267}"/>
                                </a:ext>
                              </a:extLst>
                            </p:cNvPr>
                            <p:cNvSpPr/>
                            <p:nvPr userDrawn="1"/>
                          </p:nvSpPr>
                          <p:spPr>
                            <a:xfrm>
                              <a:off x="5647624" y="7118350"/>
                              <a:ext cx="1691640" cy="16916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3" name="Oval 182">
                            <a:extLst>
                              <a:ext uri="{FF2B5EF4-FFF2-40B4-BE49-F238E27FC236}">
                                <a16:creationId xmlns:a16="http://schemas.microsoft.com/office/drawing/2014/main" id="{53A72A9A-79AE-4A89-8938-7A85E2248DE6}"/>
                              </a:ext>
                            </a:extLst>
                          </p:cNvPr>
                          <p:cNvSpPr/>
                          <p:nvPr userDrawn="1"/>
                        </p:nvSpPr>
                        <p:spPr>
                          <a:xfrm>
                            <a:off x="5716204" y="7186930"/>
                            <a:ext cx="1554480" cy="15544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81" name="Oval 180">
                          <a:extLst>
                            <a:ext uri="{FF2B5EF4-FFF2-40B4-BE49-F238E27FC236}">
                              <a16:creationId xmlns:a16="http://schemas.microsoft.com/office/drawing/2014/main" id="{02618DCD-5B83-4412-9D1A-968C246DCAC1}"/>
                            </a:ext>
                          </a:extLst>
                        </p:cNvPr>
                        <p:cNvSpPr/>
                        <p:nvPr userDrawn="1"/>
                      </p:nvSpPr>
                      <p:spPr>
                        <a:xfrm>
                          <a:off x="5784784" y="7255510"/>
                          <a:ext cx="1417320" cy="14173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9" name="Oval 178">
                        <a:extLst>
                          <a:ext uri="{FF2B5EF4-FFF2-40B4-BE49-F238E27FC236}">
                            <a16:creationId xmlns:a16="http://schemas.microsoft.com/office/drawing/2014/main" id="{29B173F9-A6EA-4B31-B4C6-3C8DE08F2F11}"/>
                          </a:ext>
                        </a:extLst>
                      </p:cNvPr>
                      <p:cNvSpPr/>
                      <p:nvPr userDrawn="1"/>
                    </p:nvSpPr>
                    <p:spPr>
                      <a:xfrm>
                        <a:off x="5853364" y="7324090"/>
                        <a:ext cx="1280160" cy="12801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7" name="Oval 176">
                      <a:extLst>
                        <a:ext uri="{FF2B5EF4-FFF2-40B4-BE49-F238E27FC236}">
                          <a16:creationId xmlns:a16="http://schemas.microsoft.com/office/drawing/2014/main" id="{466DB0E2-4B80-4A09-8BCA-9432E1E1DAE3}"/>
                        </a:ext>
                      </a:extLst>
                    </p:cNvPr>
                    <p:cNvSpPr/>
                    <p:nvPr userDrawn="1"/>
                  </p:nvSpPr>
                  <p:spPr>
                    <a:xfrm>
                      <a:off x="5731328" y="7516191"/>
                      <a:ext cx="1143000" cy="11430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74" name="Oval 173">
                    <a:extLst>
                      <a:ext uri="{FF2B5EF4-FFF2-40B4-BE49-F238E27FC236}">
                        <a16:creationId xmlns:a16="http://schemas.microsoft.com/office/drawing/2014/main" id="{20D2F087-D77F-4913-922E-014FB9DEE63E}"/>
                      </a:ext>
                    </a:extLst>
                  </p:cNvPr>
                  <p:cNvSpPr/>
                  <p:nvPr userDrawn="1"/>
                </p:nvSpPr>
                <p:spPr>
                  <a:xfrm>
                    <a:off x="5799908" y="7584771"/>
                    <a:ext cx="1005840" cy="10058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6" name="Oval 165">
                  <a:extLst>
                    <a:ext uri="{FF2B5EF4-FFF2-40B4-BE49-F238E27FC236}">
                      <a16:creationId xmlns:a16="http://schemas.microsoft.com/office/drawing/2014/main" id="{DD44EC19-A244-4489-9CB8-0361CFBFD02F}"/>
                    </a:ext>
                  </a:extLst>
                </p:cNvPr>
                <p:cNvSpPr/>
                <p:nvPr userDrawn="1"/>
              </p:nvSpPr>
              <p:spPr>
                <a:xfrm>
                  <a:off x="5841984" y="7952850"/>
                  <a:ext cx="868680" cy="8686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7" name="Oval 166">
                  <a:extLst>
                    <a:ext uri="{FF2B5EF4-FFF2-40B4-BE49-F238E27FC236}">
                      <a16:creationId xmlns:a16="http://schemas.microsoft.com/office/drawing/2014/main" id="{C5C029E7-6D6D-4D14-8D8E-E407011AF097}"/>
                    </a:ext>
                  </a:extLst>
                </p:cNvPr>
                <p:cNvSpPr/>
                <p:nvPr userDrawn="1"/>
              </p:nvSpPr>
              <p:spPr>
                <a:xfrm>
                  <a:off x="5910564" y="8021430"/>
                  <a:ext cx="731520" cy="73152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69" name="Oval 168">
                  <a:extLst>
                    <a:ext uri="{FF2B5EF4-FFF2-40B4-BE49-F238E27FC236}">
                      <a16:creationId xmlns:a16="http://schemas.microsoft.com/office/drawing/2014/main" id="{4A74D8A7-ACD3-40A3-918D-46DF99BF9F3E}"/>
                    </a:ext>
                  </a:extLst>
                </p:cNvPr>
                <p:cNvSpPr/>
                <p:nvPr userDrawn="1"/>
              </p:nvSpPr>
              <p:spPr>
                <a:xfrm>
                  <a:off x="5979144" y="8090010"/>
                  <a:ext cx="594360" cy="59436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1" name="Oval 170">
                  <a:extLst>
                    <a:ext uri="{FF2B5EF4-FFF2-40B4-BE49-F238E27FC236}">
                      <a16:creationId xmlns:a16="http://schemas.microsoft.com/office/drawing/2014/main" id="{9C994ED9-5124-452B-986B-4782056BCFB3}"/>
                    </a:ext>
                  </a:extLst>
                </p:cNvPr>
                <p:cNvSpPr/>
                <p:nvPr userDrawn="1"/>
              </p:nvSpPr>
              <p:spPr>
                <a:xfrm>
                  <a:off x="6047724" y="8158590"/>
                  <a:ext cx="457200" cy="45720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
              <p:nvSpPr>
                <p:cNvPr id="172" name="Oval 171">
                  <a:extLst>
                    <a:ext uri="{FF2B5EF4-FFF2-40B4-BE49-F238E27FC236}">
                      <a16:creationId xmlns:a16="http://schemas.microsoft.com/office/drawing/2014/main" id="{8ADCBFB4-9F0A-40FB-A585-2728254E0A7C}"/>
                    </a:ext>
                  </a:extLst>
                </p:cNvPr>
                <p:cNvSpPr/>
                <p:nvPr userDrawn="1"/>
              </p:nvSpPr>
              <p:spPr>
                <a:xfrm>
                  <a:off x="6116304" y="8227170"/>
                  <a:ext cx="320040" cy="32004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164" name="Oval 163">
                <a:extLst>
                  <a:ext uri="{FF2B5EF4-FFF2-40B4-BE49-F238E27FC236}">
                    <a16:creationId xmlns:a16="http://schemas.microsoft.com/office/drawing/2014/main" id="{42E049E2-81A6-45F8-BA9F-DEA21400B1AD}"/>
                  </a:ext>
                </a:extLst>
              </p:cNvPr>
              <p:cNvSpPr/>
              <p:nvPr userDrawn="1"/>
            </p:nvSpPr>
            <p:spPr>
              <a:xfrm>
                <a:off x="6184884" y="8295750"/>
                <a:ext cx="182880" cy="182880"/>
              </a:xfrm>
              <a:prstGeom prst="ellipse">
                <a:avLst/>
              </a:prstGeom>
              <a:noFill/>
              <a:ln w="254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grpSp>
        <p:sp>
          <p:nvSpPr>
            <p:cNvPr id="67" name="Freeform: Shape 66">
              <a:extLst>
                <a:ext uri="{FF2B5EF4-FFF2-40B4-BE49-F238E27FC236}">
                  <a16:creationId xmlns:a16="http://schemas.microsoft.com/office/drawing/2014/main" id="{75F20D6C-6085-4D3F-9186-6895908C97B9}"/>
                </a:ext>
              </a:extLst>
            </p:cNvPr>
            <p:cNvSpPr/>
            <p:nvPr userDrawn="1"/>
          </p:nvSpPr>
          <p:spPr>
            <a:xfrm rot="16200000">
              <a:off x="506891" y="5335524"/>
              <a:ext cx="1014984" cy="2029968"/>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Rectangle 70">
              <a:extLst>
                <a:ext uri="{FF2B5EF4-FFF2-40B4-BE49-F238E27FC236}">
                  <a16:creationId xmlns:a16="http://schemas.microsoft.com/office/drawing/2014/main" id="{BC56BE23-DE49-4D55-A6A0-DFE2A870120D}"/>
                </a:ext>
              </a:extLst>
            </p:cNvPr>
            <p:cNvSpPr/>
            <p:nvPr userDrawn="1"/>
          </p:nvSpPr>
          <p:spPr>
            <a:xfrm>
              <a:off x="2028658" y="6089528"/>
              <a:ext cx="2049251" cy="7684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BCF3BD55-FF25-4CA9-8016-81AEB8AA43E8}"/>
                </a:ext>
              </a:extLst>
            </p:cNvPr>
            <p:cNvSpPr/>
            <p:nvPr userDrawn="1"/>
          </p:nvSpPr>
          <p:spPr>
            <a:xfrm>
              <a:off x="3838078" y="1859479"/>
              <a:ext cx="274320" cy="27432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7" name="Straight Connector 76">
              <a:extLst>
                <a:ext uri="{FF2B5EF4-FFF2-40B4-BE49-F238E27FC236}">
                  <a16:creationId xmlns:a16="http://schemas.microsoft.com/office/drawing/2014/main" id="{DE09EA6C-7AC2-47BE-95B8-4D3412867BA5}"/>
                </a:ext>
              </a:extLst>
            </p:cNvPr>
            <p:cNvCxnSpPr>
              <a:cxnSpLocks/>
            </p:cNvCxnSpPr>
            <p:nvPr userDrawn="1"/>
          </p:nvCxnSpPr>
          <p:spPr>
            <a:xfrm flipV="1">
              <a:off x="0" y="1990665"/>
              <a:ext cx="4023360" cy="33894"/>
            </a:xfrm>
            <a:prstGeom prst="line">
              <a:avLst/>
            </a:prstGeom>
            <a:ln w="508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C25C416-A3A2-4CF9-9532-2C0BFB51CFDF}"/>
              </a:ext>
            </a:extLst>
          </p:cNvPr>
          <p:cNvSpPr>
            <a:spLocks noGrp="1"/>
          </p:cNvSpPr>
          <p:nvPr>
            <p:ph type="ctrTitle" hasCustomPrompt="1"/>
          </p:nvPr>
        </p:nvSpPr>
        <p:spPr>
          <a:xfrm>
            <a:off x="4974771" y="576943"/>
            <a:ext cx="6449786" cy="2785508"/>
          </a:xfrm>
        </p:spPr>
        <p:txBody>
          <a:bodyPr anchor="b">
            <a:normAutofit/>
          </a:bodyPr>
          <a:lstStyle>
            <a:lvl1pPr algn="l">
              <a:defRPr sz="4800" cap="all" baseline="0">
                <a:solidFill>
                  <a:schemeClr val="tx2"/>
                </a:solidFill>
              </a:defRPr>
            </a:lvl1pPr>
          </a:lstStyle>
          <a:p>
            <a:r>
              <a:rPr lang="en-US" dirty="0"/>
              <a:t>Click to ADD TITLE</a:t>
            </a:r>
          </a:p>
        </p:txBody>
      </p:sp>
      <p:sp>
        <p:nvSpPr>
          <p:cNvPr id="3" name="Subtitle 2">
            <a:extLst>
              <a:ext uri="{FF2B5EF4-FFF2-40B4-BE49-F238E27FC236}">
                <a16:creationId xmlns:a16="http://schemas.microsoft.com/office/drawing/2014/main" id="{EB00591F-8CE8-B626-C81A-6C960B2BAECA}"/>
              </a:ext>
            </a:extLst>
          </p:cNvPr>
          <p:cNvSpPr>
            <a:spLocks noGrp="1"/>
          </p:cNvSpPr>
          <p:nvPr>
            <p:ph type="subTitle" idx="1" hasCustomPrompt="1"/>
          </p:nvPr>
        </p:nvSpPr>
        <p:spPr>
          <a:xfrm>
            <a:off x="4974772" y="3373686"/>
            <a:ext cx="6449785" cy="1029586"/>
          </a:xfrm>
        </p:spPr>
        <p:txBody>
          <a:bodyPr>
            <a:normAutofit/>
          </a:bodyPr>
          <a:lstStyle>
            <a:lvl1pPr marL="0" indent="0" algn="l">
              <a:lnSpc>
                <a:spcPct val="150000"/>
              </a:lnSpc>
              <a:spcBef>
                <a:spcPts val="0"/>
              </a:spcBef>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
        <p:nvSpPr>
          <p:cNvPr id="192" name="Date Placeholder 3">
            <a:extLst>
              <a:ext uri="{FF2B5EF4-FFF2-40B4-BE49-F238E27FC236}">
                <a16:creationId xmlns:a16="http://schemas.microsoft.com/office/drawing/2014/main" id="{2837477B-3D20-4982-86AF-91100FE408D3}"/>
              </a:ext>
            </a:extLst>
          </p:cNvPr>
          <p:cNvSpPr>
            <a:spLocks noGrp="1"/>
          </p:cNvSpPr>
          <p:nvPr>
            <p:ph type="dt" sz="half" idx="10"/>
          </p:nvPr>
        </p:nvSpPr>
        <p:spPr>
          <a:xfrm>
            <a:off x="7519821" y="6353175"/>
            <a:ext cx="1097280" cy="365125"/>
          </a:xfrm>
        </p:spPr>
        <p:txBody>
          <a:bodyPr/>
          <a:lstStyle>
            <a:lvl1pPr>
              <a:defRPr>
                <a:solidFill>
                  <a:schemeClr val="bg1"/>
                </a:solidFill>
              </a:defRPr>
            </a:lvl1pPr>
          </a:lstStyle>
          <a:p>
            <a:r>
              <a:rPr lang="en-US"/>
              <a:t>12/11/2023</a:t>
            </a:r>
            <a:endParaRPr lang="en-US" dirty="0"/>
          </a:p>
        </p:txBody>
      </p:sp>
      <p:sp>
        <p:nvSpPr>
          <p:cNvPr id="193" name="Footer Placeholder 4">
            <a:extLst>
              <a:ext uri="{FF2B5EF4-FFF2-40B4-BE49-F238E27FC236}">
                <a16:creationId xmlns:a16="http://schemas.microsoft.com/office/drawing/2014/main" id="{B6E38A1E-AF37-4A09-9B69-65397A079362}"/>
              </a:ext>
            </a:extLst>
          </p:cNvPr>
          <p:cNvSpPr>
            <a:spLocks noGrp="1"/>
          </p:cNvSpPr>
          <p:nvPr>
            <p:ph type="ftr" sz="quarter" idx="11"/>
          </p:nvPr>
        </p:nvSpPr>
        <p:spPr>
          <a:xfrm>
            <a:off x="8727198" y="6350000"/>
            <a:ext cx="2286000" cy="365125"/>
          </a:xfrm>
        </p:spPr>
        <p:txBody>
          <a:bodyPr/>
          <a:lstStyle>
            <a:lvl1pPr>
              <a:defRPr>
                <a:solidFill>
                  <a:schemeClr val="bg1"/>
                </a:solidFill>
              </a:defRPr>
            </a:lvl1pPr>
          </a:lstStyle>
          <a:p>
            <a:r>
              <a:rPr lang="en-US"/>
              <a:t>Presentation title</a:t>
            </a:r>
            <a:endParaRPr lang="en-US" dirty="0"/>
          </a:p>
        </p:txBody>
      </p:sp>
      <p:sp>
        <p:nvSpPr>
          <p:cNvPr id="194" name="Slide Number Placeholder 5">
            <a:extLst>
              <a:ext uri="{FF2B5EF4-FFF2-40B4-BE49-F238E27FC236}">
                <a16:creationId xmlns:a16="http://schemas.microsoft.com/office/drawing/2014/main" id="{FB77B535-C760-4E32-8A7E-BF9AD08BBC39}"/>
              </a:ext>
            </a:extLst>
          </p:cNvPr>
          <p:cNvSpPr>
            <a:spLocks noGrp="1"/>
          </p:cNvSpPr>
          <p:nvPr>
            <p:ph type="sldNum" sz="quarter" idx="12"/>
          </p:nvPr>
        </p:nvSpPr>
        <p:spPr>
          <a:xfrm>
            <a:off x="11123295" y="6352847"/>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64770521"/>
      </p:ext>
    </p:extLst>
  </p:cSld>
  <p:clrMapOvr>
    <a:masterClrMapping/>
  </p:clrMapOvr>
  <p:extLst>
    <p:ext uri="{DCECCB84-F9BA-43D5-87BE-67443E8EF086}">
      <p15:sldGuideLst xmlns:p15="http://schemas.microsoft.com/office/powerpoint/2012/main">
        <p15:guide id="1" orient="horz" pos="1080" userDrawn="1">
          <p15:clr>
            <a:srgbClr val="FBAE40"/>
          </p15:clr>
        </p15:guide>
        <p15:guide id="2" orient="horz" pos="2160" userDrawn="1">
          <p15:clr>
            <a:srgbClr val="FBAE40"/>
          </p15:clr>
        </p15:guide>
        <p15:guide id="3" orient="horz" pos="3240" userDrawn="1">
          <p15:clr>
            <a:srgbClr val="FBAE40"/>
          </p15:clr>
        </p15:guide>
        <p15:guide id="4" orient="horz" pos="2256"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1">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hasCustomPrompt="1"/>
          </p:nvPr>
        </p:nvSpPr>
        <p:spPr>
          <a:xfrm>
            <a:off x="771736" y="896112"/>
            <a:ext cx="9389288" cy="1362456"/>
          </a:xfrm>
        </p:spPr>
        <p:txBody>
          <a:bodyPr anchor="t" anchorCtr="0"/>
          <a:lstStyle>
            <a:lvl1pPr>
              <a:defRPr cap="all" baseline="0">
                <a:solidFill>
                  <a:schemeClr val="accent1"/>
                </a:solidFill>
              </a:defRPr>
            </a:lvl1pPr>
          </a:lstStyle>
          <a:p>
            <a:r>
              <a:rPr lang="en-US" dirty="0"/>
              <a:t>CLICK TO ADD TITLE</a:t>
            </a:r>
          </a:p>
        </p:txBody>
      </p:sp>
      <p:grpSp>
        <p:nvGrpSpPr>
          <p:cNvPr id="5" name="Group 4">
            <a:extLst>
              <a:ext uri="{FF2B5EF4-FFF2-40B4-BE49-F238E27FC236}">
                <a16:creationId xmlns:a16="http://schemas.microsoft.com/office/drawing/2014/main" id="{E88DF45F-9FEA-47BE-AC15-52BE148E1814}"/>
              </a:ext>
              <a:ext uri="{C183D7F6-B498-43B3-948B-1728B52AA6E4}">
                <adec:decorative xmlns:adec="http://schemas.microsoft.com/office/drawing/2017/decorative" val="1"/>
              </a:ext>
            </a:extLst>
          </p:cNvPr>
          <p:cNvGrpSpPr/>
          <p:nvPr userDrawn="1"/>
        </p:nvGrpSpPr>
        <p:grpSpPr>
          <a:xfrm>
            <a:off x="11239499" y="0"/>
            <a:ext cx="1015984" cy="6858000"/>
            <a:chOff x="11239499" y="0"/>
            <a:chExt cx="1015984" cy="6858000"/>
          </a:xfrm>
        </p:grpSpPr>
        <p:sp>
          <p:nvSpPr>
            <p:cNvPr id="8" name="Rectangle 7">
              <a:extLst>
                <a:ext uri="{FF2B5EF4-FFF2-40B4-BE49-F238E27FC236}">
                  <a16:creationId xmlns:a16="http://schemas.microsoft.com/office/drawing/2014/main" id="{9C51E8B0-FB58-4BB5-9CDA-4A1B4DBC5E90}"/>
                </a:ext>
              </a:extLst>
            </p:cNvPr>
            <p:cNvSpPr/>
            <p:nvPr userDrawn="1"/>
          </p:nvSpPr>
          <p:spPr>
            <a:xfrm>
              <a:off x="11240499" y="4828032"/>
              <a:ext cx="1014984" cy="20299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3548A0B2-480B-4F04-B7B5-67A328B174D1}"/>
                </a:ext>
              </a:extLst>
            </p:cNvPr>
            <p:cNvSpPr/>
            <p:nvPr userDrawn="1"/>
          </p:nvSpPr>
          <p:spPr>
            <a:xfrm>
              <a:off x="11240499"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60A19E0-B2DF-4E35-AD7A-80B5C429C6C1}"/>
                </a:ext>
              </a:extLst>
            </p:cNvPr>
            <p:cNvSpPr/>
            <p:nvPr userDrawn="1"/>
          </p:nvSpPr>
          <p:spPr>
            <a:xfrm>
              <a:off x="11240499"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descr="A black and white striped pattern&#10;&#10;Description automatically generated with low confidence">
              <a:extLst>
                <a:ext uri="{FF2B5EF4-FFF2-40B4-BE49-F238E27FC236}">
                  <a16:creationId xmlns:a16="http://schemas.microsoft.com/office/drawing/2014/main" id="{9C1C8F39-77F2-4753-A57A-2FD46715F2A6}"/>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rot="5400000">
              <a:off x="10777681" y="552957"/>
              <a:ext cx="1828800" cy="905164"/>
            </a:xfrm>
            <a:prstGeom prst="rect">
              <a:avLst/>
            </a:prstGeom>
          </p:spPr>
        </p:pic>
        <p:sp>
          <p:nvSpPr>
            <p:cNvPr id="14" name="Rectangle 13">
              <a:extLst>
                <a:ext uri="{FF2B5EF4-FFF2-40B4-BE49-F238E27FC236}">
                  <a16:creationId xmlns:a16="http://schemas.microsoft.com/office/drawing/2014/main" id="{0A6AF7B2-2B49-4313-AA4E-3FD77CF46A04}"/>
                </a:ext>
              </a:extLst>
            </p:cNvPr>
            <p:cNvSpPr/>
            <p:nvPr userDrawn="1"/>
          </p:nvSpPr>
          <p:spPr>
            <a:xfrm>
              <a:off x="11240499"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6" name="Graphic 25">
              <a:extLst>
                <a:ext uri="{FF2B5EF4-FFF2-40B4-BE49-F238E27FC236}">
                  <a16:creationId xmlns:a16="http://schemas.microsoft.com/office/drawing/2014/main" id="{E9AA5A01-9E59-4C92-9634-32DB51F9182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rot="16200000">
              <a:off x="10880040" y="5394960"/>
              <a:ext cx="1828800" cy="914400"/>
            </a:xfrm>
            <a:prstGeom prst="rect">
              <a:avLst/>
            </a:prstGeom>
          </p:spPr>
        </p:pic>
        <p:sp>
          <p:nvSpPr>
            <p:cNvPr id="16" name="Freeform: Shape 15">
              <a:extLst>
                <a:ext uri="{FF2B5EF4-FFF2-40B4-BE49-F238E27FC236}">
                  <a16:creationId xmlns:a16="http://schemas.microsoft.com/office/drawing/2014/main" id="{1D3A8643-F793-41FD-AA08-DC814719C40C}"/>
                </a:ext>
              </a:extLst>
            </p:cNvPr>
            <p:cNvSpPr/>
            <p:nvPr userDrawn="1"/>
          </p:nvSpPr>
          <p:spPr>
            <a:xfrm>
              <a:off x="11250235" y="4949368"/>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31" name="Graphic 30">
              <a:extLst>
                <a:ext uri="{FF2B5EF4-FFF2-40B4-BE49-F238E27FC236}">
                  <a16:creationId xmlns:a16="http://schemas.microsoft.com/office/drawing/2014/main" id="{F50D01F0-AD27-490F-8044-37B2D9E2332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rot="5400000">
              <a:off x="10793035" y="3391083"/>
              <a:ext cx="1828800" cy="914400"/>
            </a:xfrm>
            <a:prstGeom prst="rect">
              <a:avLst/>
            </a:prstGeom>
          </p:spPr>
        </p:pic>
      </p:grpSp>
      <p:sp>
        <p:nvSpPr>
          <p:cNvPr id="32" name="Date Placeholder 3">
            <a:extLst>
              <a:ext uri="{FF2B5EF4-FFF2-40B4-BE49-F238E27FC236}">
                <a16:creationId xmlns:a16="http://schemas.microsoft.com/office/drawing/2014/main" id="{417A4AF6-C906-4001-BDD2-33E116318583}"/>
              </a:ext>
            </a:extLst>
          </p:cNvPr>
          <p:cNvSpPr>
            <a:spLocks noGrp="1"/>
          </p:cNvSpPr>
          <p:nvPr>
            <p:ph type="dt" sz="half" idx="10"/>
          </p:nvPr>
        </p:nvSpPr>
        <p:spPr>
          <a:xfrm>
            <a:off x="771735" y="6353175"/>
            <a:ext cx="1097280" cy="365125"/>
          </a:xfrm>
        </p:spPr>
        <p:txBody>
          <a:bodyPr/>
          <a:lstStyle>
            <a:lvl1pPr>
              <a:defRPr>
                <a:solidFill>
                  <a:schemeClr val="tx1">
                    <a:lumMod val="75000"/>
                    <a:lumOff val="25000"/>
                  </a:schemeClr>
                </a:solidFill>
              </a:defRPr>
            </a:lvl1pPr>
          </a:lstStyle>
          <a:p>
            <a:r>
              <a:rPr lang="en-US"/>
              <a:t>12/11/2023</a:t>
            </a:r>
            <a:endParaRPr lang="en-US" dirty="0"/>
          </a:p>
        </p:txBody>
      </p:sp>
      <p:sp>
        <p:nvSpPr>
          <p:cNvPr id="33" name="Footer Placeholder 4">
            <a:extLst>
              <a:ext uri="{FF2B5EF4-FFF2-40B4-BE49-F238E27FC236}">
                <a16:creationId xmlns:a16="http://schemas.microsoft.com/office/drawing/2014/main" id="{5D94E674-98A0-4C77-80E5-084E3946B242}"/>
              </a:ext>
            </a:extLst>
          </p:cNvPr>
          <p:cNvSpPr>
            <a:spLocks noGrp="1"/>
          </p:cNvSpPr>
          <p:nvPr>
            <p:ph type="ftr" sz="quarter" idx="11"/>
          </p:nvPr>
        </p:nvSpPr>
        <p:spPr>
          <a:xfrm>
            <a:off x="5424487" y="6350000"/>
            <a:ext cx="2286000" cy="365125"/>
          </a:xfrm>
        </p:spPr>
        <p:txBody>
          <a:bodyPr/>
          <a:lstStyle>
            <a:lvl1pPr>
              <a:defRPr>
                <a:solidFill>
                  <a:schemeClr val="tx1">
                    <a:lumMod val="75000"/>
                    <a:lumOff val="25000"/>
                  </a:schemeClr>
                </a:solidFill>
              </a:defRPr>
            </a:lvl1pPr>
          </a:lstStyle>
          <a:p>
            <a:r>
              <a:rPr lang="en-US"/>
              <a:t>Presentation title</a:t>
            </a:r>
            <a:endParaRPr lang="en-US" dirty="0"/>
          </a:p>
        </p:txBody>
      </p:sp>
      <p:sp>
        <p:nvSpPr>
          <p:cNvPr id="34" name="Slide Number Placeholder 5">
            <a:extLst>
              <a:ext uri="{FF2B5EF4-FFF2-40B4-BE49-F238E27FC236}">
                <a16:creationId xmlns:a16="http://schemas.microsoft.com/office/drawing/2014/main" id="{36214990-C58C-4D62-9381-40A242460690}"/>
              </a:ext>
            </a:extLst>
          </p:cNvPr>
          <p:cNvSpPr>
            <a:spLocks noGrp="1"/>
          </p:cNvSpPr>
          <p:nvPr>
            <p:ph type="sldNum" sz="quarter" idx="12"/>
          </p:nvPr>
        </p:nvSpPr>
        <p:spPr>
          <a:xfrm>
            <a:off x="11123295"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sp>
        <p:nvSpPr>
          <p:cNvPr id="6" name="Content Placeholder 2">
            <a:extLst>
              <a:ext uri="{FF2B5EF4-FFF2-40B4-BE49-F238E27FC236}">
                <a16:creationId xmlns:a16="http://schemas.microsoft.com/office/drawing/2014/main" id="{B135D7B7-20E9-ADCF-4417-B443AF3112FC}"/>
              </a:ext>
            </a:extLst>
          </p:cNvPr>
          <p:cNvSpPr>
            <a:spLocks noGrp="1"/>
          </p:cNvSpPr>
          <p:nvPr>
            <p:ph sz="half" idx="14" hasCustomPrompt="1"/>
          </p:nvPr>
        </p:nvSpPr>
        <p:spPr>
          <a:xfrm>
            <a:off x="771734"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a:extLst>
              <a:ext uri="{FF2B5EF4-FFF2-40B4-BE49-F238E27FC236}">
                <a16:creationId xmlns:a16="http://schemas.microsoft.com/office/drawing/2014/main" id="{5D4468C5-0B68-8408-80C5-F8681CA98918}"/>
              </a:ext>
            </a:extLst>
          </p:cNvPr>
          <p:cNvSpPr>
            <a:spLocks noGrp="1"/>
          </p:cNvSpPr>
          <p:nvPr>
            <p:ph sz="half" idx="15" hasCustomPrompt="1"/>
          </p:nvPr>
        </p:nvSpPr>
        <p:spPr>
          <a:xfrm>
            <a:off x="5645989" y="2590800"/>
            <a:ext cx="4515035" cy="3505200"/>
          </a:xfrm>
        </p:spPr>
        <p:txBody>
          <a:bodyPr>
            <a:normAutofit/>
          </a:bodyPr>
          <a:lstStyle>
            <a:lvl1pPr marL="0" indent="0">
              <a:lnSpc>
                <a:spcPts val="2000"/>
              </a:lnSpc>
              <a:buFont typeface="Arial" panose="020B0604020202020204" pitchFamily="34" charset="0"/>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988813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2">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26" name="Graphic 25">
            <a:extLst>
              <a:ext uri="{FF2B5EF4-FFF2-40B4-BE49-F238E27FC236}">
                <a16:creationId xmlns:a16="http://schemas.microsoft.com/office/drawing/2014/main" id="{E1BC9BFE-80C0-4DA9-92DB-070C41E412BC}"/>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8097646">
            <a:off x="403102" y="-983359"/>
            <a:ext cx="2029968" cy="2029968"/>
          </a:xfrm>
          <a:prstGeom prst="rect">
            <a:avLst/>
          </a:prstGeom>
        </p:spPr>
      </p:pic>
      <p:sp>
        <p:nvSpPr>
          <p:cNvPr id="8" name="Rectangle 23">
            <a:extLst>
              <a:ext uri="{FF2B5EF4-FFF2-40B4-BE49-F238E27FC236}">
                <a16:creationId xmlns:a16="http://schemas.microsoft.com/office/drawing/2014/main" id="{F5ED01E4-35BF-4165-86B2-E3BDFD91DEE3}"/>
              </a:ext>
              <a:ext uri="{C183D7F6-B498-43B3-948B-1728B52AA6E4}">
                <adec:decorative xmlns:adec="http://schemas.microsoft.com/office/drawing/2017/decorative" val="1"/>
              </a:ext>
            </a:extLst>
          </p:cNvPr>
          <p:cNvSpPr/>
          <p:nvPr userDrawn="1"/>
        </p:nvSpPr>
        <p:spPr>
          <a:xfrm rot="13508190">
            <a:off x="-1025089" y="458228"/>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Graphic 8">
            <a:extLst>
              <a:ext uri="{FF2B5EF4-FFF2-40B4-BE49-F238E27FC236}">
                <a16:creationId xmlns:a16="http://schemas.microsoft.com/office/drawing/2014/main" id="{B7E6DD28-C71B-4484-973A-D12A27730009}"/>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18902533">
            <a:off x="407892" y="1900474"/>
            <a:ext cx="2029968" cy="2029968"/>
          </a:xfrm>
          <a:prstGeom prst="rect">
            <a:avLst/>
          </a:prstGeom>
        </p:spPr>
      </p:pic>
      <p:sp>
        <p:nvSpPr>
          <p:cNvPr id="11" name="Rectangle 23">
            <a:extLst>
              <a:ext uri="{FF2B5EF4-FFF2-40B4-BE49-F238E27FC236}">
                <a16:creationId xmlns:a16="http://schemas.microsoft.com/office/drawing/2014/main" id="{AB403917-256D-4254-A12F-F8BD19470C42}"/>
              </a:ext>
              <a:ext uri="{C183D7F6-B498-43B3-948B-1728B52AA6E4}">
                <adec:decorative xmlns:adec="http://schemas.microsoft.com/office/drawing/2017/decorative" val="1"/>
              </a:ext>
            </a:extLst>
          </p:cNvPr>
          <p:cNvSpPr/>
          <p:nvPr userDrawn="1"/>
        </p:nvSpPr>
        <p:spPr>
          <a:xfrm rot="18900000">
            <a:off x="413443" y="1923515"/>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Graphic 11">
            <a:extLst>
              <a:ext uri="{FF2B5EF4-FFF2-40B4-BE49-F238E27FC236}">
                <a16:creationId xmlns:a16="http://schemas.microsoft.com/office/drawing/2014/main" id="{EB06A536-5FCB-4761-9EFF-D54BE44B1FD9}"/>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2708786">
            <a:off x="-1021285" y="3355869"/>
            <a:ext cx="2029968" cy="2029968"/>
          </a:xfrm>
          <a:prstGeom prst="rect">
            <a:avLst/>
          </a:prstGeom>
        </p:spPr>
      </p:pic>
      <p:pic>
        <p:nvPicPr>
          <p:cNvPr id="13" name="Graphic 12">
            <a:extLst>
              <a:ext uri="{FF2B5EF4-FFF2-40B4-BE49-F238E27FC236}">
                <a16:creationId xmlns:a16="http://schemas.microsoft.com/office/drawing/2014/main" id="{3B73C61F-3D48-4791-8280-D98D2C01E0C1}"/>
              </a:ext>
              <a:ext uri="{C183D7F6-B498-43B3-948B-1728B52AA6E4}">
                <adec:decorative xmlns:adec="http://schemas.microsoft.com/office/drawing/2017/decorative" val="1"/>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rot="13489227">
            <a:off x="1859807" y="3357927"/>
            <a:ext cx="2029968" cy="2029968"/>
          </a:xfrm>
          <a:prstGeom prst="rect">
            <a:avLst/>
          </a:prstGeom>
        </p:spPr>
      </p:pic>
      <p:grpSp>
        <p:nvGrpSpPr>
          <p:cNvPr id="21" name="Group 20">
            <a:extLst>
              <a:ext uri="{FF2B5EF4-FFF2-40B4-BE49-F238E27FC236}">
                <a16:creationId xmlns:a16="http://schemas.microsoft.com/office/drawing/2014/main" id="{94213EEF-F759-4045-9F53-49C1B4ECED53}"/>
              </a:ext>
              <a:ext uri="{C183D7F6-B498-43B3-948B-1728B52AA6E4}">
                <adec:decorative xmlns:adec="http://schemas.microsoft.com/office/drawing/2017/decorative" val="1"/>
              </a:ext>
            </a:extLst>
          </p:cNvPr>
          <p:cNvGrpSpPr/>
          <p:nvPr userDrawn="1"/>
        </p:nvGrpSpPr>
        <p:grpSpPr>
          <a:xfrm>
            <a:off x="-7411" y="5806395"/>
            <a:ext cx="2870810" cy="1000774"/>
            <a:chOff x="-13699" y="5839164"/>
            <a:chExt cx="2862790" cy="1000774"/>
          </a:xfrm>
        </p:grpSpPr>
        <p:sp>
          <p:nvSpPr>
            <p:cNvPr id="91" name="Freeform: Shape 90">
              <a:extLst>
                <a:ext uri="{FF2B5EF4-FFF2-40B4-BE49-F238E27FC236}">
                  <a16:creationId xmlns:a16="http://schemas.microsoft.com/office/drawing/2014/main" id="{2EA4D38A-6ACD-4296-B454-E5BD7EAC7990}"/>
                </a:ext>
              </a:extLst>
            </p:cNvPr>
            <p:cNvSpPr/>
            <p:nvPr userDrawn="1"/>
          </p:nvSpPr>
          <p:spPr>
            <a:xfrm>
              <a:off x="-13699" y="5839164"/>
              <a:ext cx="2862790" cy="28868"/>
            </a:xfrm>
            <a:custGeom>
              <a:avLst/>
              <a:gdLst>
                <a:gd name="connsiteX0" fmla="*/ 0 w 2862790"/>
                <a:gd name="connsiteY0" fmla="*/ 0 h 28868"/>
                <a:gd name="connsiteX1" fmla="*/ 2862790 w 2862790"/>
                <a:gd name="connsiteY1" fmla="*/ 0 h 28868"/>
                <a:gd name="connsiteX2" fmla="*/ 2833921 w 2862790"/>
                <a:gd name="connsiteY2" fmla="*/ 28868 h 28868"/>
                <a:gd name="connsiteX3" fmla="*/ 28868 w 2862790"/>
                <a:gd name="connsiteY3" fmla="*/ 28868 h 28868"/>
                <a:gd name="connsiteX4" fmla="*/ 0 w 286279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62790" h="28868">
                  <a:moveTo>
                    <a:pt x="0" y="0"/>
                  </a:moveTo>
                  <a:lnTo>
                    <a:pt x="2862790" y="0"/>
                  </a:lnTo>
                  <a:lnTo>
                    <a:pt x="2833921"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Freeform: Shape 89">
              <a:extLst>
                <a:ext uri="{FF2B5EF4-FFF2-40B4-BE49-F238E27FC236}">
                  <a16:creationId xmlns:a16="http://schemas.microsoft.com/office/drawing/2014/main" id="{74E32D04-F635-443B-B642-A509F0473CB5}"/>
                </a:ext>
              </a:extLst>
            </p:cNvPr>
            <p:cNvSpPr/>
            <p:nvPr userDrawn="1"/>
          </p:nvSpPr>
          <p:spPr>
            <a:xfrm>
              <a:off x="47246" y="5900109"/>
              <a:ext cx="2740900" cy="28868"/>
            </a:xfrm>
            <a:custGeom>
              <a:avLst/>
              <a:gdLst>
                <a:gd name="connsiteX0" fmla="*/ 0 w 2740900"/>
                <a:gd name="connsiteY0" fmla="*/ 0 h 28868"/>
                <a:gd name="connsiteX1" fmla="*/ 2740900 w 2740900"/>
                <a:gd name="connsiteY1" fmla="*/ 0 h 28868"/>
                <a:gd name="connsiteX2" fmla="*/ 2712032 w 2740900"/>
                <a:gd name="connsiteY2" fmla="*/ 28868 h 28868"/>
                <a:gd name="connsiteX3" fmla="*/ 28868 w 2740900"/>
                <a:gd name="connsiteY3" fmla="*/ 28868 h 28868"/>
                <a:gd name="connsiteX4" fmla="*/ 0 w 2740900"/>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40900" h="28868">
                  <a:moveTo>
                    <a:pt x="0" y="0"/>
                  </a:moveTo>
                  <a:lnTo>
                    <a:pt x="2740900" y="0"/>
                  </a:lnTo>
                  <a:lnTo>
                    <a:pt x="2712032"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C95F7659-0C0B-4798-8392-E6B36B62DEA4}"/>
                </a:ext>
              </a:extLst>
            </p:cNvPr>
            <p:cNvSpPr/>
            <p:nvPr userDrawn="1"/>
          </p:nvSpPr>
          <p:spPr>
            <a:xfrm>
              <a:off x="108992" y="5960251"/>
              <a:ext cx="2619012" cy="29671"/>
            </a:xfrm>
            <a:custGeom>
              <a:avLst/>
              <a:gdLst>
                <a:gd name="connsiteX0" fmla="*/ 0 w 2619012"/>
                <a:gd name="connsiteY0" fmla="*/ 0 h 29671"/>
                <a:gd name="connsiteX1" fmla="*/ 2619012 w 2619012"/>
                <a:gd name="connsiteY1" fmla="*/ 0 h 29671"/>
                <a:gd name="connsiteX2" fmla="*/ 2590143 w 2619012"/>
                <a:gd name="connsiteY2" fmla="*/ 28868 h 29671"/>
                <a:gd name="connsiteX3" fmla="*/ 28067 w 2619012"/>
                <a:gd name="connsiteY3" fmla="*/ 29671 h 29671"/>
                <a:gd name="connsiteX4" fmla="*/ 28869 w 2619012"/>
                <a:gd name="connsiteY4" fmla="*/ 28869 h 29671"/>
                <a:gd name="connsiteX5" fmla="*/ 0 w 2619012"/>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19012" h="29671">
                  <a:moveTo>
                    <a:pt x="0" y="0"/>
                  </a:moveTo>
                  <a:lnTo>
                    <a:pt x="2619012" y="0"/>
                  </a:lnTo>
                  <a:lnTo>
                    <a:pt x="2590143" y="28868"/>
                  </a:lnTo>
                  <a:lnTo>
                    <a:pt x="28067" y="29671"/>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8" name="Freeform: Shape 87">
              <a:extLst>
                <a:ext uri="{FF2B5EF4-FFF2-40B4-BE49-F238E27FC236}">
                  <a16:creationId xmlns:a16="http://schemas.microsoft.com/office/drawing/2014/main" id="{ABB69ABA-A9D2-4649-A1AB-E12AA2D2C8E7}"/>
                </a:ext>
              </a:extLst>
            </p:cNvPr>
            <p:cNvSpPr/>
            <p:nvPr userDrawn="1"/>
          </p:nvSpPr>
          <p:spPr>
            <a:xfrm>
              <a:off x="169937" y="6021196"/>
              <a:ext cx="2497122" cy="29670"/>
            </a:xfrm>
            <a:custGeom>
              <a:avLst/>
              <a:gdLst>
                <a:gd name="connsiteX0" fmla="*/ 0 w 2497122"/>
                <a:gd name="connsiteY0" fmla="*/ 0 h 29670"/>
                <a:gd name="connsiteX1" fmla="*/ 2497122 w 2497122"/>
                <a:gd name="connsiteY1" fmla="*/ 0 h 29670"/>
                <a:gd name="connsiteX2" fmla="*/ 2468254 w 2497122"/>
                <a:gd name="connsiteY2" fmla="*/ 28868 h 29670"/>
                <a:gd name="connsiteX3" fmla="*/ 28066 w 2497122"/>
                <a:gd name="connsiteY3" fmla="*/ 29670 h 29670"/>
                <a:gd name="connsiteX4" fmla="*/ 28868 w 2497122"/>
                <a:gd name="connsiteY4" fmla="*/ 28868 h 29670"/>
                <a:gd name="connsiteX5" fmla="*/ 0 w 2497122"/>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497122" h="29670">
                  <a:moveTo>
                    <a:pt x="0" y="0"/>
                  </a:moveTo>
                  <a:lnTo>
                    <a:pt x="2497122" y="0"/>
                  </a:lnTo>
                  <a:lnTo>
                    <a:pt x="2468254"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7" name="Freeform: Shape 86">
              <a:extLst>
                <a:ext uri="{FF2B5EF4-FFF2-40B4-BE49-F238E27FC236}">
                  <a16:creationId xmlns:a16="http://schemas.microsoft.com/office/drawing/2014/main" id="{8B88CE23-E34F-470C-8C56-46C08322365F}"/>
                </a:ext>
              </a:extLst>
            </p:cNvPr>
            <p:cNvSpPr/>
            <p:nvPr userDrawn="1"/>
          </p:nvSpPr>
          <p:spPr>
            <a:xfrm>
              <a:off x="229279" y="6082140"/>
              <a:ext cx="2376837" cy="28869"/>
            </a:xfrm>
            <a:custGeom>
              <a:avLst/>
              <a:gdLst>
                <a:gd name="connsiteX0" fmla="*/ 0 w 2376837"/>
                <a:gd name="connsiteY0" fmla="*/ 0 h 28869"/>
                <a:gd name="connsiteX1" fmla="*/ 2376837 w 2376837"/>
                <a:gd name="connsiteY1" fmla="*/ 0 h 28869"/>
                <a:gd name="connsiteX2" fmla="*/ 2347968 w 2376837"/>
                <a:gd name="connsiteY2" fmla="*/ 28868 h 28869"/>
                <a:gd name="connsiteX3" fmla="*/ 28868 w 2376837"/>
                <a:gd name="connsiteY3" fmla="*/ 28869 h 28869"/>
                <a:gd name="connsiteX4" fmla="*/ 0 w 2376837"/>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76837" h="28869">
                  <a:moveTo>
                    <a:pt x="0" y="0"/>
                  </a:moveTo>
                  <a:lnTo>
                    <a:pt x="2376837" y="0"/>
                  </a:lnTo>
                  <a:lnTo>
                    <a:pt x="2347968"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6" name="Freeform: Shape 85">
              <a:extLst>
                <a:ext uri="{FF2B5EF4-FFF2-40B4-BE49-F238E27FC236}">
                  <a16:creationId xmlns:a16="http://schemas.microsoft.com/office/drawing/2014/main" id="{75BCEDE2-961E-42E0-AF9C-3D070C974007}"/>
                </a:ext>
              </a:extLst>
            </p:cNvPr>
            <p:cNvSpPr/>
            <p:nvPr userDrawn="1"/>
          </p:nvSpPr>
          <p:spPr>
            <a:xfrm>
              <a:off x="290222" y="6143085"/>
              <a:ext cx="2254948" cy="28868"/>
            </a:xfrm>
            <a:custGeom>
              <a:avLst/>
              <a:gdLst>
                <a:gd name="connsiteX0" fmla="*/ 0 w 2254948"/>
                <a:gd name="connsiteY0" fmla="*/ 0 h 28868"/>
                <a:gd name="connsiteX1" fmla="*/ 2254948 w 2254948"/>
                <a:gd name="connsiteY1" fmla="*/ 0 h 28868"/>
                <a:gd name="connsiteX2" fmla="*/ 2226080 w 2254948"/>
                <a:gd name="connsiteY2" fmla="*/ 28868 h 28868"/>
                <a:gd name="connsiteX3" fmla="*/ 28868 w 2254948"/>
                <a:gd name="connsiteY3" fmla="*/ 28868 h 28868"/>
                <a:gd name="connsiteX4" fmla="*/ 0 w 2254948"/>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54948" h="28868">
                  <a:moveTo>
                    <a:pt x="0" y="0"/>
                  </a:moveTo>
                  <a:lnTo>
                    <a:pt x="2254948" y="0"/>
                  </a:lnTo>
                  <a:lnTo>
                    <a:pt x="2226080"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5" name="Freeform: Shape 84">
              <a:extLst>
                <a:ext uri="{FF2B5EF4-FFF2-40B4-BE49-F238E27FC236}">
                  <a16:creationId xmlns:a16="http://schemas.microsoft.com/office/drawing/2014/main" id="{FB930397-7A2A-4C50-9EC9-7E3107D065D2}"/>
                </a:ext>
              </a:extLst>
            </p:cNvPr>
            <p:cNvSpPr/>
            <p:nvPr userDrawn="1"/>
          </p:nvSpPr>
          <p:spPr>
            <a:xfrm>
              <a:off x="351970" y="6203227"/>
              <a:ext cx="2133059" cy="29671"/>
            </a:xfrm>
            <a:custGeom>
              <a:avLst/>
              <a:gdLst>
                <a:gd name="connsiteX0" fmla="*/ 2133059 w 2133059"/>
                <a:gd name="connsiteY0" fmla="*/ 0 h 29671"/>
                <a:gd name="connsiteX1" fmla="*/ 2104190 w 2133059"/>
                <a:gd name="connsiteY1" fmla="*/ 28869 h 29671"/>
                <a:gd name="connsiteX2" fmla="*/ 28066 w 2133059"/>
                <a:gd name="connsiteY2" fmla="*/ 29671 h 29671"/>
                <a:gd name="connsiteX3" fmla="*/ 28868 w 2133059"/>
                <a:gd name="connsiteY3" fmla="*/ 28869 h 29671"/>
                <a:gd name="connsiteX4" fmla="*/ 0 w 2133059"/>
                <a:gd name="connsiteY4" fmla="*/ 1 h 29671"/>
                <a:gd name="connsiteX5" fmla="*/ 2133059 w 2133059"/>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33059" h="29671">
                  <a:moveTo>
                    <a:pt x="2133059" y="0"/>
                  </a:moveTo>
                  <a:lnTo>
                    <a:pt x="2104190" y="28869"/>
                  </a:lnTo>
                  <a:lnTo>
                    <a:pt x="28066" y="29671"/>
                  </a:lnTo>
                  <a:lnTo>
                    <a:pt x="28868" y="28869"/>
                  </a:lnTo>
                  <a:lnTo>
                    <a:pt x="0" y="1"/>
                  </a:lnTo>
                  <a:lnTo>
                    <a:pt x="2133059"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4" name="Freeform: Shape 83">
              <a:extLst>
                <a:ext uri="{FF2B5EF4-FFF2-40B4-BE49-F238E27FC236}">
                  <a16:creationId xmlns:a16="http://schemas.microsoft.com/office/drawing/2014/main" id="{8CA98174-D81B-4241-92F9-D0D2028FFEA9}"/>
                </a:ext>
              </a:extLst>
            </p:cNvPr>
            <p:cNvSpPr/>
            <p:nvPr userDrawn="1"/>
          </p:nvSpPr>
          <p:spPr>
            <a:xfrm>
              <a:off x="411310" y="6264172"/>
              <a:ext cx="2012774" cy="28868"/>
            </a:xfrm>
            <a:custGeom>
              <a:avLst/>
              <a:gdLst>
                <a:gd name="connsiteX0" fmla="*/ 0 w 2012774"/>
                <a:gd name="connsiteY0" fmla="*/ 0 h 28868"/>
                <a:gd name="connsiteX1" fmla="*/ 2012774 w 2012774"/>
                <a:gd name="connsiteY1" fmla="*/ 0 h 28868"/>
                <a:gd name="connsiteX2" fmla="*/ 1983905 w 2012774"/>
                <a:gd name="connsiteY2" fmla="*/ 28868 h 28868"/>
                <a:gd name="connsiteX3" fmla="*/ 28868 w 2012774"/>
                <a:gd name="connsiteY3" fmla="*/ 28868 h 28868"/>
                <a:gd name="connsiteX4" fmla="*/ 0 w 201277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12774" h="28868">
                  <a:moveTo>
                    <a:pt x="0" y="0"/>
                  </a:moveTo>
                  <a:lnTo>
                    <a:pt x="2012774" y="0"/>
                  </a:lnTo>
                  <a:lnTo>
                    <a:pt x="1983905"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Freeform: Shape 82">
              <a:extLst>
                <a:ext uri="{FF2B5EF4-FFF2-40B4-BE49-F238E27FC236}">
                  <a16:creationId xmlns:a16="http://schemas.microsoft.com/office/drawing/2014/main" id="{E4CE4FB8-5E60-4288-B2FA-CF9316ED449F}"/>
                </a:ext>
              </a:extLst>
            </p:cNvPr>
            <p:cNvSpPr/>
            <p:nvPr userDrawn="1"/>
          </p:nvSpPr>
          <p:spPr>
            <a:xfrm>
              <a:off x="472255" y="6325117"/>
              <a:ext cx="1890884" cy="28868"/>
            </a:xfrm>
            <a:custGeom>
              <a:avLst/>
              <a:gdLst>
                <a:gd name="connsiteX0" fmla="*/ 0 w 1890884"/>
                <a:gd name="connsiteY0" fmla="*/ 0 h 28868"/>
                <a:gd name="connsiteX1" fmla="*/ 1890884 w 1890884"/>
                <a:gd name="connsiteY1" fmla="*/ 0 h 28868"/>
                <a:gd name="connsiteX2" fmla="*/ 1862016 w 1890884"/>
                <a:gd name="connsiteY2" fmla="*/ 28868 h 28868"/>
                <a:gd name="connsiteX3" fmla="*/ 28868 w 1890884"/>
                <a:gd name="connsiteY3" fmla="*/ 28868 h 28868"/>
                <a:gd name="connsiteX4" fmla="*/ 0 w 1890884"/>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90884" h="28868">
                  <a:moveTo>
                    <a:pt x="0" y="0"/>
                  </a:moveTo>
                  <a:lnTo>
                    <a:pt x="1890884" y="0"/>
                  </a:lnTo>
                  <a:lnTo>
                    <a:pt x="1862016"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2" name="Freeform: Shape 81">
              <a:extLst>
                <a:ext uri="{FF2B5EF4-FFF2-40B4-BE49-F238E27FC236}">
                  <a16:creationId xmlns:a16="http://schemas.microsoft.com/office/drawing/2014/main" id="{6F69FE5C-0AF0-42F6-A721-9E2244C967AA}"/>
                </a:ext>
              </a:extLst>
            </p:cNvPr>
            <p:cNvSpPr/>
            <p:nvPr userDrawn="1"/>
          </p:nvSpPr>
          <p:spPr>
            <a:xfrm>
              <a:off x="533199" y="6386061"/>
              <a:ext cx="1768996" cy="28869"/>
            </a:xfrm>
            <a:custGeom>
              <a:avLst/>
              <a:gdLst>
                <a:gd name="connsiteX0" fmla="*/ 0 w 1768996"/>
                <a:gd name="connsiteY0" fmla="*/ 0 h 28869"/>
                <a:gd name="connsiteX1" fmla="*/ 1768996 w 1768996"/>
                <a:gd name="connsiteY1" fmla="*/ 0 h 28869"/>
                <a:gd name="connsiteX2" fmla="*/ 1740128 w 1768996"/>
                <a:gd name="connsiteY2" fmla="*/ 28868 h 28869"/>
                <a:gd name="connsiteX3" fmla="*/ 28869 w 1768996"/>
                <a:gd name="connsiteY3" fmla="*/ 28869 h 28869"/>
                <a:gd name="connsiteX4" fmla="*/ 0 w 1768996"/>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68996" h="28869">
                  <a:moveTo>
                    <a:pt x="0" y="0"/>
                  </a:moveTo>
                  <a:lnTo>
                    <a:pt x="1768996" y="0"/>
                  </a:lnTo>
                  <a:lnTo>
                    <a:pt x="1740128"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1" name="Freeform: Shape 80">
              <a:extLst>
                <a:ext uri="{FF2B5EF4-FFF2-40B4-BE49-F238E27FC236}">
                  <a16:creationId xmlns:a16="http://schemas.microsoft.com/office/drawing/2014/main" id="{E8311083-D41B-4770-B6A9-AFA83AAF2885}"/>
                </a:ext>
              </a:extLst>
            </p:cNvPr>
            <p:cNvSpPr/>
            <p:nvPr userDrawn="1"/>
          </p:nvSpPr>
          <p:spPr>
            <a:xfrm>
              <a:off x="594946" y="6446204"/>
              <a:ext cx="1647106" cy="29670"/>
            </a:xfrm>
            <a:custGeom>
              <a:avLst/>
              <a:gdLst>
                <a:gd name="connsiteX0" fmla="*/ 0 w 1647106"/>
                <a:gd name="connsiteY0" fmla="*/ 0 h 29670"/>
                <a:gd name="connsiteX1" fmla="*/ 1647106 w 1647106"/>
                <a:gd name="connsiteY1" fmla="*/ 0 h 29670"/>
                <a:gd name="connsiteX2" fmla="*/ 1618238 w 1647106"/>
                <a:gd name="connsiteY2" fmla="*/ 28868 h 29670"/>
                <a:gd name="connsiteX3" fmla="*/ 28066 w 1647106"/>
                <a:gd name="connsiteY3" fmla="*/ 29670 h 29670"/>
                <a:gd name="connsiteX4" fmla="*/ 28868 w 1647106"/>
                <a:gd name="connsiteY4" fmla="*/ 28868 h 29670"/>
                <a:gd name="connsiteX5" fmla="*/ 0 w 1647106"/>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7106" h="29670">
                  <a:moveTo>
                    <a:pt x="0" y="0"/>
                  </a:moveTo>
                  <a:lnTo>
                    <a:pt x="1647106" y="0"/>
                  </a:lnTo>
                  <a:lnTo>
                    <a:pt x="1618238"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0" name="Freeform: Shape 79">
              <a:extLst>
                <a:ext uri="{FF2B5EF4-FFF2-40B4-BE49-F238E27FC236}">
                  <a16:creationId xmlns:a16="http://schemas.microsoft.com/office/drawing/2014/main" id="{730A62EE-9416-445D-B0B2-018F008614B8}"/>
                </a:ext>
              </a:extLst>
            </p:cNvPr>
            <p:cNvSpPr/>
            <p:nvPr userDrawn="1"/>
          </p:nvSpPr>
          <p:spPr>
            <a:xfrm>
              <a:off x="654287" y="6507148"/>
              <a:ext cx="1526821" cy="28869"/>
            </a:xfrm>
            <a:custGeom>
              <a:avLst/>
              <a:gdLst>
                <a:gd name="connsiteX0" fmla="*/ 0 w 1526821"/>
                <a:gd name="connsiteY0" fmla="*/ 0 h 28869"/>
                <a:gd name="connsiteX1" fmla="*/ 1526821 w 1526821"/>
                <a:gd name="connsiteY1" fmla="*/ 0 h 28869"/>
                <a:gd name="connsiteX2" fmla="*/ 1497952 w 1526821"/>
                <a:gd name="connsiteY2" fmla="*/ 28868 h 28869"/>
                <a:gd name="connsiteX3" fmla="*/ 28868 w 1526821"/>
                <a:gd name="connsiteY3" fmla="*/ 28869 h 28869"/>
                <a:gd name="connsiteX4" fmla="*/ 0 w 1526821"/>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26821" h="28869">
                  <a:moveTo>
                    <a:pt x="0" y="0"/>
                  </a:moveTo>
                  <a:lnTo>
                    <a:pt x="1526821" y="0"/>
                  </a:lnTo>
                  <a:lnTo>
                    <a:pt x="1497952" y="28868"/>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4A92E211-EBEF-4E62-97FD-46ECC42436DF}"/>
                </a:ext>
              </a:extLst>
            </p:cNvPr>
            <p:cNvSpPr/>
            <p:nvPr userDrawn="1"/>
          </p:nvSpPr>
          <p:spPr>
            <a:xfrm>
              <a:off x="715231" y="6568093"/>
              <a:ext cx="1404932" cy="28868"/>
            </a:xfrm>
            <a:custGeom>
              <a:avLst/>
              <a:gdLst>
                <a:gd name="connsiteX0" fmla="*/ 0 w 1404932"/>
                <a:gd name="connsiteY0" fmla="*/ 0 h 28868"/>
                <a:gd name="connsiteX1" fmla="*/ 1404932 w 1404932"/>
                <a:gd name="connsiteY1" fmla="*/ 0 h 28868"/>
                <a:gd name="connsiteX2" fmla="*/ 1376064 w 1404932"/>
                <a:gd name="connsiteY2" fmla="*/ 28868 h 28868"/>
                <a:gd name="connsiteX3" fmla="*/ 28868 w 1404932"/>
                <a:gd name="connsiteY3" fmla="*/ 28868 h 28868"/>
                <a:gd name="connsiteX4" fmla="*/ 0 w 1404932"/>
                <a:gd name="connsiteY4" fmla="*/ 0 h 288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4932" h="28868">
                  <a:moveTo>
                    <a:pt x="0" y="0"/>
                  </a:moveTo>
                  <a:lnTo>
                    <a:pt x="1404932" y="0"/>
                  </a:lnTo>
                  <a:lnTo>
                    <a:pt x="1376064" y="28868"/>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CC8A63A1-564C-478A-B490-96E1C76014CC}"/>
                </a:ext>
              </a:extLst>
            </p:cNvPr>
            <p:cNvSpPr/>
            <p:nvPr userDrawn="1"/>
          </p:nvSpPr>
          <p:spPr>
            <a:xfrm>
              <a:off x="776977" y="6628235"/>
              <a:ext cx="1283044" cy="29671"/>
            </a:xfrm>
            <a:custGeom>
              <a:avLst/>
              <a:gdLst>
                <a:gd name="connsiteX0" fmla="*/ 1283044 w 1283044"/>
                <a:gd name="connsiteY0" fmla="*/ 0 h 29671"/>
                <a:gd name="connsiteX1" fmla="*/ 1254175 w 1283044"/>
                <a:gd name="connsiteY1" fmla="*/ 28869 h 29671"/>
                <a:gd name="connsiteX2" fmla="*/ 28067 w 1283044"/>
                <a:gd name="connsiteY2" fmla="*/ 29671 h 29671"/>
                <a:gd name="connsiteX3" fmla="*/ 28869 w 1283044"/>
                <a:gd name="connsiteY3" fmla="*/ 28869 h 29671"/>
                <a:gd name="connsiteX4" fmla="*/ 0 w 1283044"/>
                <a:gd name="connsiteY4" fmla="*/ 1 h 29671"/>
                <a:gd name="connsiteX5" fmla="*/ 1283044 w 1283044"/>
                <a:gd name="connsiteY5" fmla="*/ 0 h 29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83044" h="29671">
                  <a:moveTo>
                    <a:pt x="1283044" y="0"/>
                  </a:moveTo>
                  <a:lnTo>
                    <a:pt x="1254175" y="28869"/>
                  </a:lnTo>
                  <a:lnTo>
                    <a:pt x="28067" y="29671"/>
                  </a:lnTo>
                  <a:lnTo>
                    <a:pt x="28869" y="28869"/>
                  </a:lnTo>
                  <a:lnTo>
                    <a:pt x="0" y="1"/>
                  </a:lnTo>
                  <a:lnTo>
                    <a:pt x="1283044"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7" name="Freeform: Shape 76">
              <a:extLst>
                <a:ext uri="{FF2B5EF4-FFF2-40B4-BE49-F238E27FC236}">
                  <a16:creationId xmlns:a16="http://schemas.microsoft.com/office/drawing/2014/main" id="{4162FC41-462F-4E99-AACA-F5B9C804FB14}"/>
                </a:ext>
              </a:extLst>
            </p:cNvPr>
            <p:cNvSpPr/>
            <p:nvPr userDrawn="1"/>
          </p:nvSpPr>
          <p:spPr>
            <a:xfrm>
              <a:off x="837922" y="6689180"/>
              <a:ext cx="1161154" cy="29670"/>
            </a:xfrm>
            <a:custGeom>
              <a:avLst/>
              <a:gdLst>
                <a:gd name="connsiteX0" fmla="*/ 0 w 1161154"/>
                <a:gd name="connsiteY0" fmla="*/ 0 h 29670"/>
                <a:gd name="connsiteX1" fmla="*/ 1161154 w 1161154"/>
                <a:gd name="connsiteY1" fmla="*/ 0 h 29670"/>
                <a:gd name="connsiteX2" fmla="*/ 1132285 w 1161154"/>
                <a:gd name="connsiteY2" fmla="*/ 28868 h 29670"/>
                <a:gd name="connsiteX3" fmla="*/ 28066 w 1161154"/>
                <a:gd name="connsiteY3" fmla="*/ 29670 h 29670"/>
                <a:gd name="connsiteX4" fmla="*/ 28868 w 1161154"/>
                <a:gd name="connsiteY4" fmla="*/ 28868 h 29670"/>
                <a:gd name="connsiteX5" fmla="*/ 0 w 1161154"/>
                <a:gd name="connsiteY5" fmla="*/ 0 h 296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61154" h="29670">
                  <a:moveTo>
                    <a:pt x="0" y="0"/>
                  </a:moveTo>
                  <a:lnTo>
                    <a:pt x="1161154" y="0"/>
                  </a:lnTo>
                  <a:lnTo>
                    <a:pt x="1132285" y="28868"/>
                  </a:lnTo>
                  <a:lnTo>
                    <a:pt x="28066" y="29670"/>
                  </a:lnTo>
                  <a:lnTo>
                    <a:pt x="28868" y="288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6" name="Freeform: Shape 75">
              <a:extLst>
                <a:ext uri="{FF2B5EF4-FFF2-40B4-BE49-F238E27FC236}">
                  <a16:creationId xmlns:a16="http://schemas.microsoft.com/office/drawing/2014/main" id="{1F9B61AC-B03D-4064-9DE6-9818F53F333C}"/>
                </a:ext>
              </a:extLst>
            </p:cNvPr>
            <p:cNvSpPr/>
            <p:nvPr userDrawn="1"/>
          </p:nvSpPr>
          <p:spPr>
            <a:xfrm>
              <a:off x="897263" y="6750124"/>
              <a:ext cx="1040868" cy="28869"/>
            </a:xfrm>
            <a:custGeom>
              <a:avLst/>
              <a:gdLst>
                <a:gd name="connsiteX0" fmla="*/ 0 w 1040868"/>
                <a:gd name="connsiteY0" fmla="*/ 0 h 28869"/>
                <a:gd name="connsiteX1" fmla="*/ 1040868 w 1040868"/>
                <a:gd name="connsiteY1" fmla="*/ 0 h 28869"/>
                <a:gd name="connsiteX2" fmla="*/ 1012000 w 1040868"/>
                <a:gd name="connsiteY2" fmla="*/ 28869 h 28869"/>
                <a:gd name="connsiteX3" fmla="*/ 28868 w 1040868"/>
                <a:gd name="connsiteY3" fmla="*/ 28869 h 28869"/>
                <a:gd name="connsiteX4" fmla="*/ 0 w 1040868"/>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0868" h="28869">
                  <a:moveTo>
                    <a:pt x="0" y="0"/>
                  </a:moveTo>
                  <a:lnTo>
                    <a:pt x="1040868" y="0"/>
                  </a:lnTo>
                  <a:lnTo>
                    <a:pt x="1012000" y="28869"/>
                  </a:lnTo>
                  <a:lnTo>
                    <a:pt x="28868"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3" name="Freeform: Shape 72">
              <a:extLst>
                <a:ext uri="{FF2B5EF4-FFF2-40B4-BE49-F238E27FC236}">
                  <a16:creationId xmlns:a16="http://schemas.microsoft.com/office/drawing/2014/main" id="{C104BA00-790F-438D-AC93-117E23CF2099}"/>
                </a:ext>
              </a:extLst>
            </p:cNvPr>
            <p:cNvSpPr/>
            <p:nvPr userDrawn="1"/>
          </p:nvSpPr>
          <p:spPr>
            <a:xfrm>
              <a:off x="958207" y="6811069"/>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01" name="Freeform: Shape 100">
            <a:extLst>
              <a:ext uri="{FF2B5EF4-FFF2-40B4-BE49-F238E27FC236}">
                <a16:creationId xmlns:a16="http://schemas.microsoft.com/office/drawing/2014/main" id="{788A3CD7-1915-41CF-9FB5-E6FEDCA8F19C}"/>
              </a:ext>
              <a:ext uri="{C183D7F6-B498-43B3-948B-1728B52AA6E4}">
                <adec:decorative xmlns:adec="http://schemas.microsoft.com/office/drawing/2017/decorative" val="1"/>
              </a:ext>
            </a:extLst>
          </p:cNvPr>
          <p:cNvSpPr/>
          <p:nvPr userDrawn="1"/>
        </p:nvSpPr>
        <p:spPr>
          <a:xfrm>
            <a:off x="1793659" y="5801762"/>
            <a:ext cx="1075475" cy="1058335"/>
          </a:xfrm>
          <a:custGeom>
            <a:avLst/>
            <a:gdLst>
              <a:gd name="connsiteX0" fmla="*/ 1062720 w 1062720"/>
              <a:gd name="connsiteY0" fmla="*/ 0 h 1062720"/>
              <a:gd name="connsiteX1" fmla="*/ 1062720 w 1062720"/>
              <a:gd name="connsiteY1" fmla="*/ 1062720 h 1062720"/>
              <a:gd name="connsiteX2" fmla="*/ 0 w 1062720"/>
              <a:gd name="connsiteY2" fmla="*/ 1062720 h 1062720"/>
              <a:gd name="connsiteX3" fmla="*/ 1062720 w 1062720"/>
              <a:gd name="connsiteY3" fmla="*/ 0 h 1062720"/>
            </a:gdLst>
            <a:ahLst/>
            <a:cxnLst>
              <a:cxn ang="0">
                <a:pos x="connsiteX0" y="connsiteY0"/>
              </a:cxn>
              <a:cxn ang="0">
                <a:pos x="connsiteX1" y="connsiteY1"/>
              </a:cxn>
              <a:cxn ang="0">
                <a:pos x="connsiteX2" y="connsiteY2"/>
              </a:cxn>
              <a:cxn ang="0">
                <a:pos x="connsiteX3" y="connsiteY3"/>
              </a:cxn>
            </a:cxnLst>
            <a:rect l="l" t="t" r="r" b="b"/>
            <a:pathLst>
              <a:path w="1062720" h="1062720">
                <a:moveTo>
                  <a:pt x="1062720" y="0"/>
                </a:moveTo>
                <a:lnTo>
                  <a:pt x="1062720" y="1062720"/>
                </a:lnTo>
                <a:lnTo>
                  <a:pt x="0" y="1062720"/>
                </a:lnTo>
                <a:lnTo>
                  <a:pt x="106272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3" name="Freeform: Shape 162">
            <a:extLst>
              <a:ext uri="{FF2B5EF4-FFF2-40B4-BE49-F238E27FC236}">
                <a16:creationId xmlns:a16="http://schemas.microsoft.com/office/drawing/2014/main" id="{FEE07693-1822-40D4-88A4-0F663C787D7E}"/>
              </a:ext>
              <a:ext uri="{C183D7F6-B498-43B3-948B-1728B52AA6E4}">
                <adec:decorative xmlns:adec="http://schemas.microsoft.com/office/drawing/2017/decorative" val="1"/>
              </a:ext>
            </a:extLst>
          </p:cNvPr>
          <p:cNvSpPr/>
          <p:nvPr userDrawn="1"/>
        </p:nvSpPr>
        <p:spPr>
          <a:xfrm>
            <a:off x="1035546" y="6829131"/>
            <a:ext cx="918980" cy="28869"/>
          </a:xfrm>
          <a:custGeom>
            <a:avLst/>
            <a:gdLst>
              <a:gd name="connsiteX0" fmla="*/ 0 w 918980"/>
              <a:gd name="connsiteY0" fmla="*/ 0 h 28869"/>
              <a:gd name="connsiteX1" fmla="*/ 918980 w 918980"/>
              <a:gd name="connsiteY1" fmla="*/ 0 h 28869"/>
              <a:gd name="connsiteX2" fmla="*/ 890112 w 918980"/>
              <a:gd name="connsiteY2" fmla="*/ 28868 h 28869"/>
              <a:gd name="connsiteX3" fmla="*/ 28869 w 918980"/>
              <a:gd name="connsiteY3" fmla="*/ 28869 h 28869"/>
              <a:gd name="connsiteX4" fmla="*/ 0 w 918980"/>
              <a:gd name="connsiteY4" fmla="*/ 0 h 2886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8980" h="28869">
                <a:moveTo>
                  <a:pt x="0" y="0"/>
                </a:moveTo>
                <a:lnTo>
                  <a:pt x="918980" y="0"/>
                </a:lnTo>
                <a:lnTo>
                  <a:pt x="890112" y="28868"/>
                </a:lnTo>
                <a:lnTo>
                  <a:pt x="28869" y="28869"/>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le 1">
            <a:extLst>
              <a:ext uri="{FF2B5EF4-FFF2-40B4-BE49-F238E27FC236}">
                <a16:creationId xmlns:a16="http://schemas.microsoft.com/office/drawing/2014/main" id="{C8142DAF-BE54-C239-5685-89D55E027E4E}"/>
              </a:ext>
            </a:extLst>
          </p:cNvPr>
          <p:cNvSpPr>
            <a:spLocks noGrp="1"/>
          </p:cNvSpPr>
          <p:nvPr>
            <p:ph type="title" hasCustomPrompt="1"/>
          </p:nvPr>
        </p:nvSpPr>
        <p:spPr>
          <a:xfrm>
            <a:off x="3520440" y="896111"/>
            <a:ext cx="7889768" cy="2039341"/>
          </a:xfrm>
        </p:spPr>
        <p:txBody>
          <a:bodyPr anchor="t" anchorCtr="0"/>
          <a:lstStyle>
            <a:lvl1pPr>
              <a:defRPr cap="all" baseline="0">
                <a:solidFill>
                  <a:schemeClr val="accent1"/>
                </a:solidFill>
              </a:defRPr>
            </a:lvl1pPr>
          </a:lstStyle>
          <a:p>
            <a:r>
              <a:rPr lang="en-US" dirty="0"/>
              <a:t>CLICK TO ADD TITLE</a:t>
            </a:r>
          </a:p>
        </p:txBody>
      </p:sp>
      <p:sp>
        <p:nvSpPr>
          <p:cNvPr id="10" name="Content Placeholder 2">
            <a:extLst>
              <a:ext uri="{FF2B5EF4-FFF2-40B4-BE49-F238E27FC236}">
                <a16:creationId xmlns:a16="http://schemas.microsoft.com/office/drawing/2014/main" id="{5A2EBD71-EB16-773C-A6CB-C6E1259AE70B}"/>
              </a:ext>
            </a:extLst>
          </p:cNvPr>
          <p:cNvSpPr>
            <a:spLocks noGrp="1"/>
          </p:cNvSpPr>
          <p:nvPr>
            <p:ph sz="half" idx="14" hasCustomPrompt="1"/>
          </p:nvPr>
        </p:nvSpPr>
        <p:spPr>
          <a:xfrm>
            <a:off x="3520440" y="3259056"/>
            <a:ext cx="2994660" cy="3006531"/>
          </a:xfrm>
        </p:spPr>
        <p:txBody>
          <a:bodyPr>
            <a:normAutofit/>
          </a:bodyPr>
          <a:lstStyle>
            <a:lvl1pPr marL="285750" indent="-285750">
              <a:lnSpc>
                <a:spcPts val="2000"/>
              </a:lnSpc>
              <a:buFont typeface="Arial" panose="020B0604020202020204" pitchFamily="34" charset="0"/>
              <a:buChar char="•"/>
              <a:defRPr sz="1800"/>
            </a:lvl1pPr>
            <a:lvl2pPr>
              <a:lnSpc>
                <a:spcPts val="2000"/>
              </a:lnSpc>
              <a:defRPr sz="1800"/>
            </a:lvl2pPr>
            <a:lvl3pPr>
              <a:lnSpc>
                <a:spcPts val="2000"/>
              </a:lnSpc>
              <a:defRPr sz="1800"/>
            </a:lvl3pPr>
            <a:lvl4pPr>
              <a:lnSpc>
                <a:spcPts val="2000"/>
              </a:lnSpc>
              <a:defRPr sz="1800"/>
            </a:lvl4pPr>
            <a:lvl5pPr>
              <a:lnSpc>
                <a:spcPts val="2000"/>
              </a:lnSpc>
              <a:defRPr sz="1800"/>
            </a:lvl5pPr>
          </a:lstStyle>
          <a:p>
            <a:pPr lvl="0"/>
            <a:r>
              <a:rPr lang="en-US" dirty="0"/>
              <a:t>Click to add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56944BE1-9937-7EA2-AA56-336B8D5CAADA}"/>
              </a:ext>
            </a:extLst>
          </p:cNvPr>
          <p:cNvSpPr>
            <a:spLocks noGrp="1"/>
          </p:cNvSpPr>
          <p:nvPr>
            <p:ph sz="half" idx="1" hasCustomPrompt="1"/>
          </p:nvPr>
        </p:nvSpPr>
        <p:spPr>
          <a:xfrm>
            <a:off x="6826432" y="3253740"/>
            <a:ext cx="4580088" cy="3006531"/>
          </a:xfrm>
        </p:spPr>
        <p:txBody>
          <a:bodyPr>
            <a:normAutofit/>
          </a:bodyPr>
          <a:lstStyle>
            <a:lvl1pPr marL="0" indent="0">
              <a:lnSpc>
                <a:spcPts val="2000"/>
              </a:lnSpc>
              <a:buNone/>
              <a:defRPr sz="1800"/>
            </a:lvl1pPr>
            <a:lvl2pPr marL="457200">
              <a:lnSpc>
                <a:spcPts val="2000"/>
              </a:lnSpc>
              <a:defRPr sz="1800"/>
            </a:lvl2pPr>
            <a:lvl3pPr marL="914400">
              <a:lnSpc>
                <a:spcPts val="2000"/>
              </a:lnSpc>
              <a:defRPr sz="1800"/>
            </a:lvl3pPr>
            <a:lvl4pPr marL="1371600">
              <a:lnSpc>
                <a:spcPts val="2000"/>
              </a:lnSpc>
              <a:defRPr sz="1800"/>
            </a:lvl4pPr>
            <a:lvl5pPr marL="1828800">
              <a:lnSpc>
                <a:spcPts val="2000"/>
              </a:lnSpc>
              <a:defRPr sz="18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9" name="Date Placeholder 3">
            <a:extLst>
              <a:ext uri="{FF2B5EF4-FFF2-40B4-BE49-F238E27FC236}">
                <a16:creationId xmlns:a16="http://schemas.microsoft.com/office/drawing/2014/main" id="{5A56B3AA-5CA2-4004-8F95-11FD7B895DAE}"/>
              </a:ext>
            </a:extLst>
          </p:cNvPr>
          <p:cNvSpPr>
            <a:spLocks noGrp="1"/>
          </p:cNvSpPr>
          <p:nvPr>
            <p:ph type="dt" sz="half" idx="10"/>
          </p:nvPr>
        </p:nvSpPr>
        <p:spPr>
          <a:xfrm>
            <a:off x="3523723" y="6353175"/>
            <a:ext cx="1097280" cy="365125"/>
          </a:xfrm>
        </p:spPr>
        <p:txBody>
          <a:bodyPr/>
          <a:lstStyle>
            <a:lvl1pPr>
              <a:defRPr>
                <a:solidFill>
                  <a:schemeClr val="tx1">
                    <a:lumMod val="75000"/>
                    <a:lumOff val="25000"/>
                  </a:schemeClr>
                </a:solidFill>
              </a:defRPr>
            </a:lvl1pPr>
          </a:lstStyle>
          <a:p>
            <a:r>
              <a:rPr lang="en-US"/>
              <a:t>12/11/2023</a:t>
            </a:r>
            <a:endParaRPr lang="en-US" dirty="0"/>
          </a:p>
        </p:txBody>
      </p:sp>
      <p:sp>
        <p:nvSpPr>
          <p:cNvPr id="210" name="Footer Placeholder 4">
            <a:extLst>
              <a:ext uri="{FF2B5EF4-FFF2-40B4-BE49-F238E27FC236}">
                <a16:creationId xmlns:a16="http://schemas.microsoft.com/office/drawing/2014/main" id="{07D92F37-472D-4CCB-AA97-FA42E56079C7}"/>
              </a:ext>
            </a:extLst>
          </p:cNvPr>
          <p:cNvSpPr>
            <a:spLocks noGrp="1"/>
          </p:cNvSpPr>
          <p:nvPr>
            <p:ph type="ftr" sz="quarter" idx="11"/>
          </p:nvPr>
        </p:nvSpPr>
        <p:spPr>
          <a:xfrm>
            <a:off x="6642161" y="6350000"/>
            <a:ext cx="2286000" cy="365125"/>
          </a:xfrm>
        </p:spPr>
        <p:txBody>
          <a:bodyPr/>
          <a:lstStyle>
            <a:lvl1pPr>
              <a:defRPr>
                <a:solidFill>
                  <a:schemeClr val="tx1">
                    <a:lumMod val="75000"/>
                    <a:lumOff val="25000"/>
                  </a:schemeClr>
                </a:solidFill>
              </a:defRPr>
            </a:lvl1pPr>
          </a:lstStyle>
          <a:p>
            <a:r>
              <a:rPr lang="en-US"/>
              <a:t>Presentation title</a:t>
            </a:r>
            <a:endParaRPr lang="en-US" dirty="0"/>
          </a:p>
        </p:txBody>
      </p:sp>
      <p:sp>
        <p:nvSpPr>
          <p:cNvPr id="211" name="Slide Number Placeholder 5">
            <a:extLst>
              <a:ext uri="{FF2B5EF4-FFF2-40B4-BE49-F238E27FC236}">
                <a16:creationId xmlns:a16="http://schemas.microsoft.com/office/drawing/2014/main" id="{C0E89FFF-230F-4CBA-A6BC-D887B3FFA51F}"/>
              </a:ext>
            </a:extLst>
          </p:cNvPr>
          <p:cNvSpPr>
            <a:spLocks noGrp="1"/>
          </p:cNvSpPr>
          <p:nvPr>
            <p:ph type="sldNum" sz="quarter" idx="12"/>
          </p:nvPr>
        </p:nvSpPr>
        <p:spPr>
          <a:xfrm>
            <a:off x="10949320" y="6356350"/>
            <a:ext cx="457200" cy="365125"/>
          </a:xfrm>
        </p:spPr>
        <p:txBody>
          <a:bodyPr/>
          <a:lstStyle>
            <a:lvl1pPr>
              <a:defRPr>
                <a:solidFill>
                  <a:schemeClr val="tx1">
                    <a:lumMod val="75000"/>
                    <a:lumOff val="2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3921514593"/>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 Picture">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E12D1-08AF-45E9-A34A-BDE9E860BAA2}"/>
              </a:ext>
            </a:extLst>
          </p:cNvPr>
          <p:cNvSpPr>
            <a:spLocks noGrp="1"/>
          </p:cNvSpPr>
          <p:nvPr>
            <p:ph type="title" hasCustomPrompt="1"/>
          </p:nvPr>
        </p:nvSpPr>
        <p:spPr>
          <a:xfrm>
            <a:off x="3807877" y="898524"/>
            <a:ext cx="7606895" cy="2029967"/>
          </a:xfrm>
        </p:spPr>
        <p:txBody>
          <a:bodyPr anchor="t" anchorCtr="0"/>
          <a:lstStyle>
            <a:lvl1pPr>
              <a:defRPr cap="all" baseline="0">
                <a:solidFill>
                  <a:schemeClr val="tx2"/>
                </a:solidFill>
              </a:defRPr>
            </a:lvl1pPr>
          </a:lstStyle>
          <a:p>
            <a:r>
              <a:rPr lang="en-US" dirty="0"/>
              <a:t>CLICK TO ADD TITLE</a:t>
            </a:r>
          </a:p>
        </p:txBody>
      </p:sp>
      <p:sp>
        <p:nvSpPr>
          <p:cNvPr id="27" name="Picture Placeholder 26">
            <a:extLst>
              <a:ext uri="{FF2B5EF4-FFF2-40B4-BE49-F238E27FC236}">
                <a16:creationId xmlns:a16="http://schemas.microsoft.com/office/drawing/2014/main" id="{01CF25F4-1889-5FE4-9BE0-413C509639DC}"/>
              </a:ext>
            </a:extLst>
          </p:cNvPr>
          <p:cNvSpPr>
            <a:spLocks noGrp="1"/>
          </p:cNvSpPr>
          <p:nvPr>
            <p:ph type="pic" sz="quarter" idx="15" hasCustomPrompt="1"/>
          </p:nvPr>
        </p:nvSpPr>
        <p:spPr>
          <a:xfrm>
            <a:off x="1011337" y="9212"/>
            <a:ext cx="2029967" cy="4850544"/>
          </a:xfrm>
          <a:custGeom>
            <a:avLst/>
            <a:gdLst>
              <a:gd name="connsiteX0" fmla="*/ 0 w 2029967"/>
              <a:gd name="connsiteY0" fmla="*/ 0 h 4850544"/>
              <a:gd name="connsiteX1" fmla="*/ 2029967 w 2029967"/>
              <a:gd name="connsiteY1" fmla="*/ 0 h 4850544"/>
              <a:gd name="connsiteX2" fmla="*/ 2029967 w 2029967"/>
              <a:gd name="connsiteY2" fmla="*/ 4850544 h 4850544"/>
              <a:gd name="connsiteX3" fmla="*/ 2025599 w 2029967"/>
              <a:gd name="connsiteY3" fmla="*/ 4850544 h 4850544"/>
              <a:gd name="connsiteX4" fmla="*/ 2 w 2029967"/>
              <a:gd name="connsiteY4" fmla="*/ 2824947 h 4850544"/>
              <a:gd name="connsiteX5" fmla="*/ 2 w 2029967"/>
              <a:gd name="connsiteY5" fmla="*/ 4850544 h 4850544"/>
              <a:gd name="connsiteX6" fmla="*/ 0 w 2029967"/>
              <a:gd name="connsiteY6" fmla="*/ 4850544 h 48505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29967" h="4850544">
                <a:moveTo>
                  <a:pt x="0" y="0"/>
                </a:moveTo>
                <a:lnTo>
                  <a:pt x="2029967" y="0"/>
                </a:lnTo>
                <a:lnTo>
                  <a:pt x="2029967" y="4850544"/>
                </a:lnTo>
                <a:lnTo>
                  <a:pt x="2025599" y="4850544"/>
                </a:lnTo>
                <a:lnTo>
                  <a:pt x="2" y="2824947"/>
                </a:lnTo>
                <a:lnTo>
                  <a:pt x="2" y="4850544"/>
                </a:lnTo>
                <a:lnTo>
                  <a:pt x="0" y="4850544"/>
                </a:lnTo>
                <a:close/>
              </a:path>
            </a:pathLst>
          </a:custGeom>
        </p:spPr>
        <p:txBody>
          <a:bodyPr wrap="square">
            <a:noAutofit/>
          </a:bodyPr>
          <a:lstStyle>
            <a:lvl1pPr marL="0" indent="0" algn="l">
              <a:buNone/>
              <a:defRPr sz="2000">
                <a:solidFill>
                  <a:schemeClr val="bg1"/>
                </a:solidFill>
              </a:defRPr>
            </a:lvl1pPr>
          </a:lstStyle>
          <a:p>
            <a:r>
              <a:rPr lang="en-US" dirty="0"/>
              <a:t>Click icon to insert picture</a:t>
            </a:r>
          </a:p>
        </p:txBody>
      </p:sp>
      <p:sp>
        <p:nvSpPr>
          <p:cNvPr id="34" name="Rectangle 33">
            <a:extLst>
              <a:ext uri="{FF2B5EF4-FFF2-40B4-BE49-F238E27FC236}">
                <a16:creationId xmlns:a16="http://schemas.microsoft.com/office/drawing/2014/main" id="{9CC28908-2548-441C-BE9D-8728E1FC84C0}"/>
              </a:ext>
              <a:ext uri="{C183D7F6-B498-43B3-948B-1728B52AA6E4}">
                <adec:decorative xmlns:adec="http://schemas.microsoft.com/office/drawing/2017/decorative" val="1"/>
              </a:ext>
            </a:extLst>
          </p:cNvPr>
          <p:cNvSpPr/>
          <p:nvPr userDrawn="1"/>
        </p:nvSpPr>
        <p:spPr>
          <a:xfrm>
            <a:off x="1011339" y="4863266"/>
            <a:ext cx="2029968" cy="2004897"/>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a:extLst>
              <a:ext uri="{FF2B5EF4-FFF2-40B4-BE49-F238E27FC236}">
                <a16:creationId xmlns:a16="http://schemas.microsoft.com/office/drawing/2014/main" id="{731DC170-FB16-45F8-B62C-DCAB2B9AC3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1011338" y="5865203"/>
            <a:ext cx="2019299" cy="999451"/>
          </a:xfrm>
          <a:prstGeom prst="rect">
            <a:avLst/>
          </a:prstGeom>
        </p:spPr>
      </p:pic>
      <p:sp>
        <p:nvSpPr>
          <p:cNvPr id="5" name="Content Placeholder 2">
            <a:extLst>
              <a:ext uri="{FF2B5EF4-FFF2-40B4-BE49-F238E27FC236}">
                <a16:creationId xmlns:a16="http://schemas.microsoft.com/office/drawing/2014/main" id="{ADE2E4A5-BFB0-8F89-C606-A1581EB9FC6E}"/>
              </a:ext>
            </a:extLst>
          </p:cNvPr>
          <p:cNvSpPr>
            <a:spLocks noGrp="1"/>
          </p:cNvSpPr>
          <p:nvPr>
            <p:ph sz="half" idx="16" hasCustomPrompt="1"/>
          </p:nvPr>
        </p:nvSpPr>
        <p:spPr>
          <a:xfrm>
            <a:off x="3803953" y="3259138"/>
            <a:ext cx="7615274" cy="2978150"/>
          </a:xfrm>
        </p:spPr>
        <p:txBody>
          <a:bodyPr>
            <a:normAutofit/>
          </a:bodyPr>
          <a:lstStyle>
            <a:lvl1pPr marL="285750" indent="-285750">
              <a:lnSpc>
                <a:spcPts val="2000"/>
              </a:lnSpc>
              <a:buFont typeface="Arial" panose="020B0604020202020204" pitchFamily="34" charset="0"/>
              <a:buChar char="•"/>
              <a:defRPr sz="1800">
                <a:solidFill>
                  <a:schemeClr val="tx2"/>
                </a:solidFill>
              </a:defRPr>
            </a:lvl1pPr>
            <a:lvl2pPr marL="685800">
              <a:lnSpc>
                <a:spcPts val="2000"/>
              </a:lnSpc>
              <a:defRPr sz="1800">
                <a:solidFill>
                  <a:schemeClr val="tx2"/>
                </a:solidFill>
              </a:defRPr>
            </a:lvl2pPr>
            <a:lvl3pPr marL="1143000">
              <a:lnSpc>
                <a:spcPts val="2000"/>
              </a:lnSpc>
              <a:defRPr sz="1800">
                <a:solidFill>
                  <a:schemeClr val="tx2"/>
                </a:solidFill>
              </a:defRPr>
            </a:lvl3pPr>
            <a:lvl4pPr marL="1600200">
              <a:lnSpc>
                <a:spcPts val="2000"/>
              </a:lnSpc>
              <a:defRPr sz="1800">
                <a:solidFill>
                  <a:schemeClr val="tx2"/>
                </a:solidFill>
              </a:defRPr>
            </a:lvl4pPr>
            <a:lvl5pPr marL="2057400">
              <a:lnSpc>
                <a:spcPts val="2000"/>
              </a:lnSpc>
              <a:defRPr sz="1800">
                <a:solidFill>
                  <a:schemeClr val="tx2"/>
                </a:solidFill>
              </a:defRPr>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9" name="Date Placeholder 3">
            <a:extLst>
              <a:ext uri="{FF2B5EF4-FFF2-40B4-BE49-F238E27FC236}">
                <a16:creationId xmlns:a16="http://schemas.microsoft.com/office/drawing/2014/main" id="{E2B0C6B8-E2CB-460E-BBC8-AC4339C89DB2}"/>
              </a:ext>
            </a:extLst>
          </p:cNvPr>
          <p:cNvSpPr>
            <a:spLocks noGrp="1"/>
          </p:cNvSpPr>
          <p:nvPr>
            <p:ph type="dt" sz="half" idx="10"/>
          </p:nvPr>
        </p:nvSpPr>
        <p:spPr>
          <a:xfrm>
            <a:off x="3803953" y="6353175"/>
            <a:ext cx="1097280" cy="365125"/>
          </a:xfrm>
        </p:spPr>
        <p:txBody>
          <a:bodyPr/>
          <a:lstStyle>
            <a:lvl1pPr>
              <a:defRPr>
                <a:solidFill>
                  <a:schemeClr val="bg1"/>
                </a:solidFill>
              </a:defRPr>
            </a:lvl1pPr>
          </a:lstStyle>
          <a:p>
            <a:r>
              <a:rPr lang="en-US"/>
              <a:t>12/11/2023</a:t>
            </a:r>
            <a:endParaRPr lang="en-US" dirty="0"/>
          </a:p>
        </p:txBody>
      </p:sp>
      <p:sp>
        <p:nvSpPr>
          <p:cNvPr id="70" name="Footer Placeholder 4">
            <a:extLst>
              <a:ext uri="{FF2B5EF4-FFF2-40B4-BE49-F238E27FC236}">
                <a16:creationId xmlns:a16="http://schemas.microsoft.com/office/drawing/2014/main" id="{433844D3-0FDA-4C97-9B21-5021A38E4FC2}"/>
              </a:ext>
            </a:extLst>
          </p:cNvPr>
          <p:cNvSpPr>
            <a:spLocks noGrp="1"/>
          </p:cNvSpPr>
          <p:nvPr>
            <p:ph type="ftr" sz="quarter" idx="11"/>
          </p:nvPr>
        </p:nvSpPr>
        <p:spPr>
          <a:xfrm>
            <a:off x="6788630" y="6350000"/>
            <a:ext cx="2286000" cy="365125"/>
          </a:xfrm>
        </p:spPr>
        <p:txBody>
          <a:bodyPr/>
          <a:lstStyle>
            <a:lvl1pPr>
              <a:defRPr>
                <a:solidFill>
                  <a:schemeClr val="bg1"/>
                </a:solidFill>
              </a:defRPr>
            </a:lvl1pPr>
          </a:lstStyle>
          <a:p>
            <a:r>
              <a:rPr lang="en-US"/>
              <a:t>Presentation title</a:t>
            </a:r>
            <a:endParaRPr lang="en-US" dirty="0"/>
          </a:p>
        </p:txBody>
      </p:sp>
      <p:sp>
        <p:nvSpPr>
          <p:cNvPr id="71" name="Slide Number Placeholder 5">
            <a:extLst>
              <a:ext uri="{FF2B5EF4-FFF2-40B4-BE49-F238E27FC236}">
                <a16:creationId xmlns:a16="http://schemas.microsoft.com/office/drawing/2014/main" id="{EC059538-F80F-46C9-80EB-AC9B56DD05C3}"/>
              </a:ext>
            </a:extLst>
          </p:cNvPr>
          <p:cNvSpPr>
            <a:spLocks noGrp="1"/>
          </p:cNvSpPr>
          <p:nvPr>
            <p:ph type="sldNum" sz="quarter" idx="12"/>
          </p:nvPr>
        </p:nvSpPr>
        <p:spPr>
          <a:xfrm>
            <a:off x="10962027" y="6356350"/>
            <a:ext cx="457200" cy="365125"/>
          </a:xfrm>
        </p:spPr>
        <p:txBody>
          <a:bodyPr/>
          <a:lstStyle>
            <a:lvl1pPr>
              <a:defRPr>
                <a:solidFill>
                  <a:schemeClr val="bg1"/>
                </a:solidFill>
              </a:defRPr>
            </a:lvl1pPr>
          </a:lstStyle>
          <a:p>
            <a:fld id="{B5CEABB6-07DC-46E8-9B57-56EC44A396E5}" type="slidenum">
              <a:rPr lang="en-US" smtClean="0"/>
              <a:pPr/>
              <a:t>‹#›</a:t>
            </a:fld>
            <a:endParaRPr lang="en-US" dirty="0"/>
          </a:p>
        </p:txBody>
      </p:sp>
      <p:grpSp>
        <p:nvGrpSpPr>
          <p:cNvPr id="9" name="Group 8">
            <a:extLst>
              <a:ext uri="{FF2B5EF4-FFF2-40B4-BE49-F238E27FC236}">
                <a16:creationId xmlns:a16="http://schemas.microsoft.com/office/drawing/2014/main" id="{378F81CD-65D4-6CA1-E2C2-34DF58B566B2}"/>
              </a:ext>
              <a:ext uri="{C183D7F6-B498-43B3-948B-1728B52AA6E4}">
                <adec:decorative xmlns:adec="http://schemas.microsoft.com/office/drawing/2017/decorative" val="1"/>
              </a:ext>
            </a:extLst>
          </p:cNvPr>
          <p:cNvGrpSpPr/>
          <p:nvPr userDrawn="1"/>
        </p:nvGrpSpPr>
        <p:grpSpPr>
          <a:xfrm>
            <a:off x="-1000" y="0"/>
            <a:ext cx="1015984" cy="6858000"/>
            <a:chOff x="-1000" y="0"/>
            <a:chExt cx="1015984" cy="6858000"/>
          </a:xfrm>
        </p:grpSpPr>
        <p:sp>
          <p:nvSpPr>
            <p:cNvPr id="10" name="Rectangle 9">
              <a:extLst>
                <a:ext uri="{FF2B5EF4-FFF2-40B4-BE49-F238E27FC236}">
                  <a16:creationId xmlns:a16="http://schemas.microsoft.com/office/drawing/2014/main" id="{E419657A-6BE9-88F7-BE4C-6BF3C13F7E91}"/>
                </a:ext>
                <a:ext uri="{C183D7F6-B498-43B3-948B-1728B52AA6E4}">
                  <adec:decorative xmlns:adec="http://schemas.microsoft.com/office/drawing/2017/decorative" val="1"/>
                </a:ext>
              </a:extLst>
            </p:cNvPr>
            <p:cNvSpPr/>
            <p:nvPr userDrawn="1"/>
          </p:nvSpPr>
          <p:spPr>
            <a:xfrm>
              <a:off x="0" y="4828032"/>
              <a:ext cx="1014984" cy="20299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BBB2BB8E-26BE-8FBF-1C62-4F42858193C1}"/>
                </a:ext>
                <a:ext uri="{C183D7F6-B498-43B3-948B-1728B52AA6E4}">
                  <adec:decorative xmlns:adec="http://schemas.microsoft.com/office/drawing/2017/decorative" val="1"/>
                </a:ext>
              </a:extLst>
            </p:cNvPr>
            <p:cNvSpPr/>
            <p:nvPr userDrawn="1"/>
          </p:nvSpPr>
          <p:spPr>
            <a:xfrm>
              <a:off x="0" y="2833299"/>
              <a:ext cx="1014984" cy="20299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A864BEFA-BF82-8BAF-1977-518DCAB0F3EC}"/>
                </a:ext>
                <a:ext uri="{C183D7F6-B498-43B3-948B-1728B52AA6E4}">
                  <adec:decorative xmlns:adec="http://schemas.microsoft.com/office/drawing/2017/decorative" val="1"/>
                </a:ext>
              </a:extLst>
            </p:cNvPr>
            <p:cNvSpPr/>
            <p:nvPr userDrawn="1"/>
          </p:nvSpPr>
          <p:spPr>
            <a:xfrm>
              <a:off x="0" y="0"/>
              <a:ext cx="1014984" cy="202996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a:extLst>
                <a:ext uri="{FF2B5EF4-FFF2-40B4-BE49-F238E27FC236}">
                  <a16:creationId xmlns:a16="http://schemas.microsoft.com/office/drawing/2014/main" id="{14C6E7FC-E03B-5EE2-7126-8CC1FBCB9DC3}"/>
                </a:ext>
                <a:ext uri="{C183D7F6-B498-43B3-948B-1728B52AA6E4}">
                  <adec:decorative xmlns:adec="http://schemas.microsoft.com/office/drawing/2017/decorative" val="1"/>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rot="5400000">
              <a:off x="-462818" y="552957"/>
              <a:ext cx="1828800" cy="905164"/>
            </a:xfrm>
            <a:prstGeom prst="rect">
              <a:avLst/>
            </a:prstGeom>
          </p:spPr>
        </p:pic>
        <p:sp>
          <p:nvSpPr>
            <p:cNvPr id="14" name="Rectangle 13">
              <a:extLst>
                <a:ext uri="{FF2B5EF4-FFF2-40B4-BE49-F238E27FC236}">
                  <a16:creationId xmlns:a16="http://schemas.microsoft.com/office/drawing/2014/main" id="{659957EF-0F68-275E-1FFC-87388D717462}"/>
                </a:ext>
                <a:ext uri="{C183D7F6-B498-43B3-948B-1728B52AA6E4}">
                  <adec:decorative xmlns:adec="http://schemas.microsoft.com/office/drawing/2017/decorative" val="1"/>
                </a:ext>
              </a:extLst>
            </p:cNvPr>
            <p:cNvSpPr/>
            <p:nvPr userDrawn="1"/>
          </p:nvSpPr>
          <p:spPr>
            <a:xfrm>
              <a:off x="0" y="2029863"/>
              <a:ext cx="1014984" cy="81295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ECECEEA3-55C1-1632-4F14-7E57A802667B}"/>
                </a:ext>
                <a:ext uri="{C183D7F6-B498-43B3-948B-1728B52AA6E4}">
                  <adec:decorative xmlns:adec="http://schemas.microsoft.com/office/drawing/2017/decorative" val="1"/>
                </a:ext>
              </a:extLst>
            </p:cNvPr>
            <p:cNvSpPr/>
            <p:nvPr userDrawn="1"/>
          </p:nvSpPr>
          <p:spPr>
            <a:xfrm rot="10800000">
              <a:off x="100582" y="2932749"/>
              <a:ext cx="914400" cy="1828800"/>
            </a:xfrm>
            <a:custGeom>
              <a:avLst/>
              <a:gdLst>
                <a:gd name="connsiteX0" fmla="*/ 1248 w 915648"/>
                <a:gd name="connsiteY0" fmla="*/ 0 h 1828800"/>
                <a:gd name="connsiteX1" fmla="*/ 915648 w 915648"/>
                <a:gd name="connsiteY1" fmla="*/ 914400 h 1828800"/>
                <a:gd name="connsiteX2" fmla="*/ 1248 w 915648"/>
                <a:gd name="connsiteY2" fmla="*/ 1828800 h 1828800"/>
                <a:gd name="connsiteX3" fmla="*/ 0 w 915648"/>
                <a:gd name="connsiteY3" fmla="*/ 1828737 h 1828800"/>
                <a:gd name="connsiteX4" fmla="*/ 0 w 915648"/>
                <a:gd name="connsiteY4" fmla="*/ 63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648" h="1828800">
                  <a:moveTo>
                    <a:pt x="1248" y="0"/>
                  </a:moveTo>
                  <a:cubicBezTo>
                    <a:pt x="506257" y="0"/>
                    <a:pt x="915648" y="409391"/>
                    <a:pt x="915648" y="914400"/>
                  </a:cubicBezTo>
                  <a:cubicBezTo>
                    <a:pt x="915648" y="1419409"/>
                    <a:pt x="506257" y="1828800"/>
                    <a:pt x="1248" y="1828800"/>
                  </a:cubicBezTo>
                  <a:lnTo>
                    <a:pt x="0" y="1828737"/>
                  </a:lnTo>
                  <a:lnTo>
                    <a:pt x="0" y="63"/>
                  </a:lnTo>
                  <a:close/>
                </a:path>
              </a:pathLst>
            </a:cu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6" name="Graphic 15">
              <a:extLst>
                <a:ext uri="{FF2B5EF4-FFF2-40B4-BE49-F238E27FC236}">
                  <a16:creationId xmlns:a16="http://schemas.microsoft.com/office/drawing/2014/main" id="{A6290E86-B21F-0C88-099F-07B046CA1D4B}"/>
                </a:ext>
                <a:ext uri="{C183D7F6-B498-43B3-948B-1728B52AA6E4}">
                  <adec:decorative xmlns:adec="http://schemas.microsoft.com/office/drawing/2017/decorative" val="1"/>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a:off x="-457200" y="5380762"/>
              <a:ext cx="1828800" cy="914400"/>
            </a:xfrm>
            <a:prstGeom prst="rect">
              <a:avLst/>
            </a:prstGeom>
          </p:spPr>
        </p:pic>
      </p:grpSp>
      <p:sp>
        <p:nvSpPr>
          <p:cNvPr id="26" name="Rectangle 23">
            <a:extLst>
              <a:ext uri="{FF2B5EF4-FFF2-40B4-BE49-F238E27FC236}">
                <a16:creationId xmlns:a16="http://schemas.microsoft.com/office/drawing/2014/main" id="{E489F066-AA0F-D3C7-739B-15808100E736}"/>
              </a:ext>
              <a:ext uri="{C183D7F6-B498-43B3-948B-1728B52AA6E4}">
                <adec:decorative xmlns:adec="http://schemas.microsoft.com/office/drawing/2017/decorative" val="1"/>
              </a:ext>
            </a:extLst>
          </p:cNvPr>
          <p:cNvSpPr/>
          <p:nvPr userDrawn="1"/>
        </p:nvSpPr>
        <p:spPr>
          <a:xfrm>
            <a:off x="1011339" y="2834159"/>
            <a:ext cx="2029968" cy="2029968"/>
          </a:xfrm>
          <a:custGeom>
            <a:avLst/>
            <a:gdLst>
              <a:gd name="connsiteX0" fmla="*/ 0 w 2029968"/>
              <a:gd name="connsiteY0" fmla="*/ 0 h 2029968"/>
              <a:gd name="connsiteX1" fmla="*/ 2029968 w 2029968"/>
              <a:gd name="connsiteY1" fmla="*/ 0 h 2029968"/>
              <a:gd name="connsiteX2" fmla="*/ 2029968 w 2029968"/>
              <a:gd name="connsiteY2" fmla="*/ 2029968 h 2029968"/>
              <a:gd name="connsiteX3" fmla="*/ 0 w 2029968"/>
              <a:gd name="connsiteY3" fmla="*/ 2029968 h 2029968"/>
              <a:gd name="connsiteX4" fmla="*/ 0 w 2029968"/>
              <a:gd name="connsiteY4" fmla="*/ 0 h 2029968"/>
              <a:gd name="connsiteX0" fmla="*/ 0 w 2029968"/>
              <a:gd name="connsiteY0" fmla="*/ 0 h 2029968"/>
              <a:gd name="connsiteX1" fmla="*/ 2029968 w 2029968"/>
              <a:gd name="connsiteY1" fmla="*/ 2029968 h 2029968"/>
              <a:gd name="connsiteX2" fmla="*/ 0 w 2029968"/>
              <a:gd name="connsiteY2" fmla="*/ 2029968 h 2029968"/>
              <a:gd name="connsiteX3" fmla="*/ 0 w 2029968"/>
              <a:gd name="connsiteY3" fmla="*/ 0 h 2029968"/>
            </a:gdLst>
            <a:ahLst/>
            <a:cxnLst>
              <a:cxn ang="0">
                <a:pos x="connsiteX0" y="connsiteY0"/>
              </a:cxn>
              <a:cxn ang="0">
                <a:pos x="connsiteX1" y="connsiteY1"/>
              </a:cxn>
              <a:cxn ang="0">
                <a:pos x="connsiteX2" y="connsiteY2"/>
              </a:cxn>
              <a:cxn ang="0">
                <a:pos x="connsiteX3" y="connsiteY3"/>
              </a:cxn>
            </a:cxnLst>
            <a:rect l="l" t="t" r="r" b="b"/>
            <a:pathLst>
              <a:path w="2029968" h="2029968">
                <a:moveTo>
                  <a:pt x="0" y="0"/>
                </a:moveTo>
                <a:lnTo>
                  <a:pt x="2029968" y="2029968"/>
                </a:lnTo>
                <a:lnTo>
                  <a:pt x="0" y="2029968"/>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2555004"/>
      </p:ext>
    </p:extLst>
  </p:cSld>
  <p:clrMapOvr>
    <a:masterClrMapping/>
  </p:clrMapOvr>
  <p:extLst>
    <p:ext uri="{DCECCB84-F9BA-43D5-87BE-67443E8EF086}">
      <p15:sldGuideLst xmlns:p15="http://schemas.microsoft.com/office/powerpoint/2012/main">
        <p15:guide id="1" orient="horz" pos="552" userDrawn="1">
          <p15:clr>
            <a:srgbClr val="FBAE40"/>
          </p15:clr>
        </p15:guide>
        <p15:guide id="2" pos="7104" userDrawn="1">
          <p15:clr>
            <a:srgbClr val="FBAE40"/>
          </p15:clr>
        </p15:guide>
        <p15:guide id="3" pos="739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762000" y="365125"/>
            <a:ext cx="106680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762000" y="1825625"/>
            <a:ext cx="106680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762000" y="6356350"/>
            <a:ext cx="28194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12/11/2023</a:t>
            </a:r>
            <a:endParaRPr lang="en-US" dirty="0"/>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en-US"/>
              <a:t>Presentation title</a:t>
            </a:r>
            <a:endParaRPr lang="en-US" dirty="0"/>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819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5CEABB6-07DC-46E8-9B57-56EC44A396E5}" type="slidenum">
              <a:rPr lang="en-US" smtClean="0"/>
              <a:pPr/>
              <a:t>‹#›</a:t>
            </a:fld>
            <a:endParaRPr lang="en-US" dirty="0"/>
          </a:p>
        </p:txBody>
      </p:sp>
    </p:spTree>
    <p:extLst>
      <p:ext uri="{BB962C8B-B14F-4D97-AF65-F5344CB8AC3E}">
        <p14:creationId xmlns:p14="http://schemas.microsoft.com/office/powerpoint/2010/main" val="2464305198"/>
      </p:ext>
    </p:extLst>
  </p:cSld>
  <p:clrMap bg1="lt1" tx1="dk1" bg2="lt2" tx2="dk2" accent1="accent1" accent2="accent2" accent3="accent3" accent4="accent4" accent5="accent5" accent6="accent6" hlink="hlink" folHlink="folHlink"/>
  <p:sldLayoutIdLst>
    <p:sldLayoutId id="2147483700" r:id="rId1"/>
    <p:sldLayoutId id="2147483666" r:id="rId2"/>
    <p:sldLayoutId id="2147483704" r:id="rId3"/>
    <p:sldLayoutId id="2147483702" r:id="rId4"/>
    <p:sldLayoutId id="2147483678" r:id="rId5"/>
    <p:sldLayoutId id="2147483681" r:id="rId6"/>
    <p:sldLayoutId id="2147483696" r:id="rId7"/>
    <p:sldLayoutId id="2147483691" r:id="rId8"/>
    <p:sldLayoutId id="2147483677" r:id="rId9"/>
    <p:sldLayoutId id="2147483699" r:id="rId10"/>
    <p:sldLayoutId id="2147483685" r:id="rId11"/>
    <p:sldLayoutId id="2147483676" r:id="rId12"/>
    <p:sldLayoutId id="2147483649" r:id="rId13"/>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0"/>
        </a:spcBef>
        <a:spcAft>
          <a:spcPts val="1200"/>
        </a:spcAft>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1200"/>
        </a:spcAft>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76" userDrawn="1">
          <p15:clr>
            <a:srgbClr val="5ACBF0"/>
          </p15:clr>
        </p15:guide>
        <p15:guide id="2" pos="1920" userDrawn="1">
          <p15:clr>
            <a:srgbClr val="F26B43"/>
          </p15:clr>
        </p15:guide>
        <p15:guide id="3" pos="5760" userDrawn="1">
          <p15:clr>
            <a:srgbClr val="F26B43"/>
          </p15:clr>
        </p15:guide>
        <p15:guide id="4" orient="horz" pos="2160" userDrawn="1">
          <p15:clr>
            <a:srgbClr val="F26B43"/>
          </p15:clr>
        </p15:guide>
        <p15:guide id="5" pos="1272" userDrawn="1">
          <p15:clr>
            <a:srgbClr val="9FCC3B"/>
          </p15:clr>
        </p15:guide>
        <p15:guide id="6" pos="2544" userDrawn="1">
          <p15:clr>
            <a:srgbClr val="9FCC3B"/>
          </p15:clr>
        </p15:guide>
        <p15:guide id="7" pos="5112" userDrawn="1">
          <p15:clr>
            <a:srgbClr val="9FCC3B"/>
          </p15:clr>
        </p15:guide>
        <p15:guide id="8" pos="6408" userDrawn="1">
          <p15:clr>
            <a:srgbClr val="9FCC3B"/>
          </p15:clr>
        </p15:guide>
        <p15:guide id="9" pos="3940" userDrawn="1">
          <p15:clr>
            <a:srgbClr val="F26B43"/>
          </p15:clr>
        </p15:guide>
        <p15:guide id="10" pos="7104" userDrawn="1">
          <p15:clr>
            <a:srgbClr val="5ACBF0"/>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customXml" Target="../ink/ink3.xml"/><Relationship Id="rId13" Type="http://schemas.openxmlformats.org/officeDocument/2006/relationships/image" Target="../media/image34.png"/><Relationship Id="rId18" Type="http://schemas.openxmlformats.org/officeDocument/2006/relationships/customXml" Target="../ink/ink8.xml"/><Relationship Id="rId3" Type="http://schemas.openxmlformats.org/officeDocument/2006/relationships/image" Target="../media/image29.png"/><Relationship Id="rId7" Type="http://schemas.openxmlformats.org/officeDocument/2006/relationships/image" Target="../media/image31.png"/><Relationship Id="rId12" Type="http://schemas.openxmlformats.org/officeDocument/2006/relationships/customXml" Target="../ink/ink5.xml"/><Relationship Id="rId17" Type="http://schemas.openxmlformats.org/officeDocument/2006/relationships/image" Target="../media/image36.png"/><Relationship Id="rId2" Type="http://schemas.openxmlformats.org/officeDocument/2006/relationships/notesSlide" Target="../notesSlides/notesSlide7.xml"/><Relationship Id="rId16" Type="http://schemas.openxmlformats.org/officeDocument/2006/relationships/customXml" Target="../ink/ink7.xml"/><Relationship Id="rId1" Type="http://schemas.openxmlformats.org/officeDocument/2006/relationships/slideLayout" Target="../slideLayouts/slideLayout8.xml"/><Relationship Id="rId6" Type="http://schemas.openxmlformats.org/officeDocument/2006/relationships/customXml" Target="../ink/ink2.xml"/><Relationship Id="rId11" Type="http://schemas.openxmlformats.org/officeDocument/2006/relationships/image" Target="../media/image33.png"/><Relationship Id="rId5" Type="http://schemas.openxmlformats.org/officeDocument/2006/relationships/image" Target="../media/image30.png"/><Relationship Id="rId15" Type="http://schemas.openxmlformats.org/officeDocument/2006/relationships/image" Target="../media/image35.png"/><Relationship Id="rId10" Type="http://schemas.openxmlformats.org/officeDocument/2006/relationships/customXml" Target="../ink/ink4.xml"/><Relationship Id="rId19" Type="http://schemas.openxmlformats.org/officeDocument/2006/relationships/image" Target="../media/image37.png"/><Relationship Id="rId4" Type="http://schemas.openxmlformats.org/officeDocument/2006/relationships/customXml" Target="../ink/ink1.xml"/><Relationship Id="rId9" Type="http://schemas.openxmlformats.org/officeDocument/2006/relationships/image" Target="../media/image32.png"/><Relationship Id="rId14" Type="http://schemas.openxmlformats.org/officeDocument/2006/relationships/customXml" Target="../ink/ink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4714772" y="677918"/>
            <a:ext cx="6856292" cy="2427232"/>
          </a:xfrm>
        </p:spPr>
        <p:txBody>
          <a:bodyPr>
            <a:normAutofit/>
          </a:bodyPr>
          <a:lstStyle/>
          <a:p>
            <a:r>
              <a:rPr lang="en-US" dirty="0"/>
              <a:t>Meeting management</a:t>
            </a:r>
          </a:p>
        </p:txBody>
      </p:sp>
    </p:spTree>
    <p:extLst>
      <p:ext uri="{BB962C8B-B14F-4D97-AF65-F5344CB8AC3E}">
        <p14:creationId xmlns:p14="http://schemas.microsoft.com/office/powerpoint/2010/main" val="1642425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5FB75C3E-5885-49DD-8190-BB1E8C511A7E}"/>
              </a:ext>
            </a:extLst>
          </p:cNvPr>
          <p:cNvSpPr>
            <a:spLocks noGrp="1"/>
          </p:cNvSpPr>
          <p:nvPr>
            <p:ph type="title"/>
          </p:nvPr>
        </p:nvSpPr>
        <p:spPr>
          <a:xfrm>
            <a:off x="1552574" y="896111"/>
            <a:ext cx="9866540" cy="875539"/>
          </a:xfrm>
        </p:spPr>
        <p:txBody>
          <a:bodyPr>
            <a:normAutofit/>
          </a:bodyPr>
          <a:lstStyle/>
          <a:p>
            <a:r>
              <a:rPr lang="en-US" dirty="0"/>
              <a:t>Wrap up of meeting</a:t>
            </a:r>
          </a:p>
        </p:txBody>
      </p:sp>
      <p:sp>
        <p:nvSpPr>
          <p:cNvPr id="7" name="Text Placeholder 6">
            <a:extLst>
              <a:ext uri="{FF2B5EF4-FFF2-40B4-BE49-F238E27FC236}">
                <a16:creationId xmlns:a16="http://schemas.microsoft.com/office/drawing/2014/main" id="{3FF2D739-E475-54F8-C832-F04A983D0F24}"/>
              </a:ext>
            </a:extLst>
          </p:cNvPr>
          <p:cNvSpPr>
            <a:spLocks noGrp="1"/>
          </p:cNvSpPr>
          <p:nvPr>
            <p:ph sz="half" idx="15"/>
          </p:nvPr>
        </p:nvSpPr>
        <p:spPr>
          <a:xfrm>
            <a:off x="1552575" y="2481940"/>
            <a:ext cx="6477952" cy="3635831"/>
          </a:xfrm>
        </p:spPr>
        <p:txBody>
          <a:bodyPr>
            <a:normAutofit/>
          </a:bodyPr>
          <a:lstStyle/>
          <a:p>
            <a:r>
              <a:rPr lang="en-US" b="1" dirty="0"/>
              <a:t>Consistency is key</a:t>
            </a:r>
          </a:p>
          <a:p>
            <a:pPr marL="285750" indent="-285750">
              <a:buFont typeface="Arial" panose="020B0604020202020204" pitchFamily="34" charset="0"/>
              <a:buChar char="•"/>
            </a:pPr>
            <a:r>
              <a:rPr lang="en-US" dirty="0"/>
              <a:t>If motions were passed, remind the attendees as to what they were and when changes will take place.</a:t>
            </a:r>
          </a:p>
          <a:p>
            <a:pPr marL="285750" indent="-285750">
              <a:buFont typeface="Arial" panose="020B0604020202020204" pitchFamily="34" charset="0"/>
              <a:buChar char="•"/>
            </a:pPr>
            <a:r>
              <a:rPr lang="en-US" dirty="0"/>
              <a:t>Remind everyone where they can find the minutes to review before the next meeting (post on webpage/email out).</a:t>
            </a:r>
          </a:p>
          <a:p>
            <a:pPr marL="285750" indent="-285750">
              <a:buFont typeface="Arial" panose="020B0604020202020204" pitchFamily="34" charset="0"/>
              <a:buChar char="•"/>
            </a:pPr>
            <a:r>
              <a:rPr lang="en-US" dirty="0"/>
              <a:t>Have a shared drive where materials can be shared and stored for the officers.</a:t>
            </a:r>
          </a:p>
          <a:p>
            <a:pPr marL="285750" indent="-285750">
              <a:buFont typeface="Arial" panose="020B0604020202020204" pitchFamily="34" charset="0"/>
              <a:buChar char="•"/>
            </a:pPr>
            <a:r>
              <a:rPr lang="en-US" dirty="0"/>
              <a:t>Thank the participants for attending and being a part.</a:t>
            </a:r>
          </a:p>
          <a:p>
            <a:endParaRPr lang="en-US" dirty="0"/>
          </a:p>
          <a:p>
            <a:endParaRPr lang="en-US" dirty="0"/>
          </a:p>
        </p:txBody>
      </p:sp>
      <p:sp>
        <p:nvSpPr>
          <p:cNvPr id="13" name="Slide Number Placeholder 12">
            <a:extLst>
              <a:ext uri="{FF2B5EF4-FFF2-40B4-BE49-F238E27FC236}">
                <a16:creationId xmlns:a16="http://schemas.microsoft.com/office/drawing/2014/main" id="{A540B739-30F9-C86F-67ED-2197DC1E598B}"/>
              </a:ext>
            </a:extLst>
          </p:cNvPr>
          <p:cNvSpPr>
            <a:spLocks noGrp="1"/>
          </p:cNvSpPr>
          <p:nvPr>
            <p:ph type="sldNum" sz="quarter" idx="12"/>
          </p:nvPr>
        </p:nvSpPr>
        <p:spPr>
          <a:xfrm>
            <a:off x="11123295" y="6356350"/>
            <a:ext cx="457200" cy="365125"/>
          </a:xfrm>
        </p:spPr>
        <p:txBody>
          <a:bodyPr/>
          <a:lstStyle/>
          <a:p>
            <a:fld id="{B5CEABB6-07DC-46E8-9B57-56EC44A396E5}" type="slidenum">
              <a:rPr lang="en-US" smtClean="0"/>
              <a:pPr/>
              <a:t>10</a:t>
            </a:fld>
            <a:endParaRPr lang="en-US" dirty="0"/>
          </a:p>
        </p:txBody>
      </p:sp>
      <p:sp>
        <p:nvSpPr>
          <p:cNvPr id="3" name="Text Placeholder 2">
            <a:extLst>
              <a:ext uri="{FF2B5EF4-FFF2-40B4-BE49-F238E27FC236}">
                <a16:creationId xmlns:a16="http://schemas.microsoft.com/office/drawing/2014/main" id="{A7D32056-4899-42D7-9C50-56BEA1658F75}"/>
              </a:ext>
            </a:extLst>
          </p:cNvPr>
          <p:cNvSpPr>
            <a:spLocks noGrp="1"/>
          </p:cNvSpPr>
          <p:nvPr>
            <p:ph type="body" sz="quarter" idx="14"/>
          </p:nvPr>
        </p:nvSpPr>
        <p:spPr>
          <a:xfrm>
            <a:off x="8638063" y="4193721"/>
            <a:ext cx="2781051" cy="1785260"/>
          </a:xfrm>
        </p:spPr>
        <p:txBody>
          <a:bodyPr/>
          <a:lstStyle/>
          <a:p>
            <a:pPr marL="0" indent="0" algn="ctr">
              <a:buNone/>
            </a:pPr>
            <a:r>
              <a:rPr lang="en-US" b="1" dirty="0"/>
              <a:t>As a team</a:t>
            </a:r>
          </a:p>
          <a:p>
            <a:pPr marL="285750" indent="-285750">
              <a:buFont typeface="Arial" panose="020B0604020202020204" pitchFamily="34" charset="0"/>
              <a:buChar char="•"/>
            </a:pPr>
            <a:r>
              <a:rPr lang="en-US" dirty="0"/>
              <a:t>Give and receive feedback</a:t>
            </a:r>
          </a:p>
          <a:p>
            <a:pPr marL="285750" indent="-285750">
              <a:buFont typeface="Arial" panose="020B0604020202020204" pitchFamily="34" charset="0"/>
              <a:buChar char="•"/>
            </a:pPr>
            <a:r>
              <a:rPr lang="en-US" dirty="0"/>
              <a:t>Perfect the process together</a:t>
            </a:r>
          </a:p>
        </p:txBody>
      </p:sp>
    </p:spTree>
    <p:extLst>
      <p:ext uri="{BB962C8B-B14F-4D97-AF65-F5344CB8AC3E}">
        <p14:creationId xmlns:p14="http://schemas.microsoft.com/office/powerpoint/2010/main" val="4252466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EE93-8585-46D4-A7EC-F184E317CB2E}"/>
              </a:ext>
            </a:extLst>
          </p:cNvPr>
          <p:cNvSpPr>
            <a:spLocks noGrp="1"/>
          </p:cNvSpPr>
          <p:nvPr>
            <p:ph type="ctrTitle"/>
          </p:nvPr>
        </p:nvSpPr>
        <p:spPr>
          <a:xfrm>
            <a:off x="5900245" y="544286"/>
            <a:ext cx="5528217" cy="1865540"/>
          </a:xfrm>
        </p:spPr>
        <p:txBody>
          <a:bodyPr/>
          <a:lstStyle/>
          <a:p>
            <a:r>
              <a:rPr lang="en-US" dirty="0"/>
              <a:t>What questions do you have?</a:t>
            </a:r>
          </a:p>
        </p:txBody>
      </p:sp>
      <p:sp>
        <p:nvSpPr>
          <p:cNvPr id="3" name="Content Placeholder 2">
            <a:extLst>
              <a:ext uri="{FF2B5EF4-FFF2-40B4-BE49-F238E27FC236}">
                <a16:creationId xmlns:a16="http://schemas.microsoft.com/office/drawing/2014/main" id="{24AFFC60-19C3-4901-93F7-7AAF4C09F8C6}"/>
              </a:ext>
            </a:extLst>
          </p:cNvPr>
          <p:cNvSpPr>
            <a:spLocks noGrp="1"/>
          </p:cNvSpPr>
          <p:nvPr>
            <p:ph type="subTitle" idx="1"/>
          </p:nvPr>
        </p:nvSpPr>
        <p:spPr>
          <a:xfrm>
            <a:off x="7848600" y="3423774"/>
            <a:ext cx="3575957" cy="1865540"/>
          </a:xfrm>
        </p:spPr>
        <p:txBody>
          <a:bodyPr bIns="0">
            <a:normAutofit/>
          </a:bodyPr>
          <a:lstStyle/>
          <a:p>
            <a:r>
              <a:rPr lang="en-US" b="1" dirty="0"/>
              <a:t>Renee Reed</a:t>
            </a:r>
          </a:p>
          <a:p>
            <a:r>
              <a:rPr lang="en-US" dirty="0"/>
              <a:t>405-743-5145</a:t>
            </a:r>
          </a:p>
          <a:p>
            <a:r>
              <a:rPr lang="en-US" dirty="0"/>
              <a:t>renee.reed@careertech.ok.gov</a:t>
            </a:r>
          </a:p>
        </p:txBody>
      </p:sp>
    </p:spTree>
    <p:extLst>
      <p:ext uri="{BB962C8B-B14F-4D97-AF65-F5344CB8AC3E}">
        <p14:creationId xmlns:p14="http://schemas.microsoft.com/office/powerpoint/2010/main" val="2436493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9F29B-F233-48AF-8261-F33A4E079E3E}"/>
              </a:ext>
            </a:extLst>
          </p:cNvPr>
          <p:cNvSpPr>
            <a:spLocks noGrp="1"/>
          </p:cNvSpPr>
          <p:nvPr>
            <p:ph type="title"/>
          </p:nvPr>
        </p:nvSpPr>
        <p:spPr>
          <a:xfrm>
            <a:off x="4933950" y="429462"/>
            <a:ext cx="6343650" cy="818313"/>
          </a:xfrm>
        </p:spPr>
        <p:txBody>
          <a:bodyPr>
            <a:normAutofit/>
          </a:bodyPr>
          <a:lstStyle/>
          <a:p>
            <a:pPr algn="ctr"/>
            <a:r>
              <a:rPr lang="en-US" dirty="0"/>
              <a:t>Pre Meeting Prep</a:t>
            </a:r>
            <a:endParaRPr lang="en-ZA" dirty="0"/>
          </a:p>
        </p:txBody>
      </p:sp>
      <p:sp>
        <p:nvSpPr>
          <p:cNvPr id="3" name="Subtitle 2">
            <a:extLst>
              <a:ext uri="{FF2B5EF4-FFF2-40B4-BE49-F238E27FC236}">
                <a16:creationId xmlns:a16="http://schemas.microsoft.com/office/drawing/2014/main" id="{35E3EA69-4E0E-41BD-8095-A124225A2647}"/>
              </a:ext>
            </a:extLst>
          </p:cNvPr>
          <p:cNvSpPr>
            <a:spLocks noGrp="1"/>
          </p:cNvSpPr>
          <p:nvPr>
            <p:ph sz="half" idx="14"/>
          </p:nvPr>
        </p:nvSpPr>
        <p:spPr>
          <a:xfrm>
            <a:off x="4938713" y="1790701"/>
            <a:ext cx="7034212" cy="4178300"/>
          </a:xfrm>
        </p:spPr>
        <p:txBody>
          <a:bodyPr>
            <a:normAutofit lnSpcReduction="10000"/>
          </a:bodyPr>
          <a:lstStyle/>
          <a:p>
            <a:pPr algn="ctr"/>
            <a:r>
              <a:rPr lang="en-US" dirty="0">
                <a:solidFill>
                  <a:schemeClr val="bg2"/>
                </a:solidFill>
              </a:rPr>
              <a:t>3 TO 5 DAYS PRIOR TO THE MEETING</a:t>
            </a:r>
          </a:p>
          <a:p>
            <a:pPr marL="342900" indent="-342900">
              <a:buFont typeface="Wingdings" panose="05000000000000000000" pitchFamily="2" charset="2"/>
              <a:buChar char="q"/>
            </a:pPr>
            <a:r>
              <a:rPr lang="en-US" dirty="0">
                <a:solidFill>
                  <a:schemeClr val="bg2"/>
                </a:solidFill>
              </a:rPr>
              <a:t>Secretary Minutes</a:t>
            </a:r>
          </a:p>
          <a:p>
            <a:pPr marL="342900" indent="-342900">
              <a:buFont typeface="Wingdings" panose="05000000000000000000" pitchFamily="2" charset="2"/>
              <a:buChar char="q"/>
            </a:pPr>
            <a:r>
              <a:rPr lang="en-US" dirty="0">
                <a:solidFill>
                  <a:schemeClr val="bg2"/>
                </a:solidFill>
              </a:rPr>
              <a:t>Treasurer’s Report </a:t>
            </a:r>
          </a:p>
          <a:p>
            <a:pPr marL="342900" indent="-342900">
              <a:buFont typeface="Wingdings" panose="05000000000000000000" pitchFamily="2" charset="2"/>
              <a:buChar char="q"/>
            </a:pPr>
            <a:r>
              <a:rPr lang="en-US" dirty="0">
                <a:solidFill>
                  <a:schemeClr val="bg2"/>
                </a:solidFill>
              </a:rPr>
              <a:t>Committee Reports</a:t>
            </a:r>
          </a:p>
          <a:p>
            <a:pPr marL="342900" indent="-342900">
              <a:buFont typeface="Wingdings" panose="05000000000000000000" pitchFamily="2" charset="2"/>
              <a:buChar char="q"/>
            </a:pPr>
            <a:r>
              <a:rPr lang="en-US" dirty="0">
                <a:solidFill>
                  <a:schemeClr val="bg2"/>
                </a:solidFill>
              </a:rPr>
              <a:t>Create Agenda</a:t>
            </a:r>
          </a:p>
          <a:p>
            <a:pPr marL="342900" indent="-342900">
              <a:buFont typeface="Wingdings" panose="05000000000000000000" pitchFamily="2" charset="2"/>
              <a:buChar char="q"/>
            </a:pPr>
            <a:r>
              <a:rPr lang="en-US" dirty="0">
                <a:solidFill>
                  <a:schemeClr val="bg2"/>
                </a:solidFill>
              </a:rPr>
              <a:t>Check in with officers the day before the meeting, make sure that all items have been included in the agenda</a:t>
            </a:r>
          </a:p>
        </p:txBody>
      </p:sp>
      <p:sp>
        <p:nvSpPr>
          <p:cNvPr id="6" name="Slide Number Placeholder 5">
            <a:extLst>
              <a:ext uri="{FF2B5EF4-FFF2-40B4-BE49-F238E27FC236}">
                <a16:creationId xmlns:a16="http://schemas.microsoft.com/office/drawing/2014/main" id="{67927DCA-F11F-1716-00DA-9EF49F131ABD}"/>
              </a:ext>
            </a:extLst>
          </p:cNvPr>
          <p:cNvSpPr>
            <a:spLocks noGrp="1"/>
          </p:cNvSpPr>
          <p:nvPr>
            <p:ph type="sldNum" sz="quarter" idx="12"/>
          </p:nvPr>
        </p:nvSpPr>
        <p:spPr/>
        <p:txBody>
          <a:bodyPr/>
          <a:lstStyle/>
          <a:p>
            <a:fld id="{B5CEABB6-07DC-46E8-9B57-56EC44A396E5}" type="slidenum">
              <a:rPr lang="en-US" smtClean="0"/>
              <a:pPr/>
              <a:t>2</a:t>
            </a:fld>
            <a:endParaRPr lang="en-US" dirty="0"/>
          </a:p>
        </p:txBody>
      </p:sp>
    </p:spTree>
    <p:extLst>
      <p:ext uri="{BB962C8B-B14F-4D97-AF65-F5344CB8AC3E}">
        <p14:creationId xmlns:p14="http://schemas.microsoft.com/office/powerpoint/2010/main" val="2243494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DE7F2-E890-4744-88DD-A75F5E300513}"/>
              </a:ext>
            </a:extLst>
          </p:cNvPr>
          <p:cNvSpPr>
            <a:spLocks noGrp="1"/>
          </p:cNvSpPr>
          <p:nvPr>
            <p:ph type="ctrTitle"/>
          </p:nvPr>
        </p:nvSpPr>
        <p:spPr>
          <a:xfrm>
            <a:off x="4833694" y="660358"/>
            <a:ext cx="6594768" cy="5537284"/>
          </a:xfrm>
        </p:spPr>
        <p:txBody>
          <a:bodyPr>
            <a:normAutofit/>
          </a:bodyPr>
          <a:lstStyle/>
          <a:p>
            <a:r>
              <a:rPr lang="en-US" dirty="0"/>
              <a:t>The power of(PRE) communication</a:t>
            </a:r>
          </a:p>
        </p:txBody>
      </p:sp>
      <p:sp>
        <p:nvSpPr>
          <p:cNvPr id="31" name="Oval 30">
            <a:extLst>
              <a:ext uri="{FF2B5EF4-FFF2-40B4-BE49-F238E27FC236}">
                <a16:creationId xmlns:a16="http://schemas.microsoft.com/office/drawing/2014/main" id="{F466A906-2869-BB36-138E-D45F62E92210}"/>
              </a:ext>
              <a:ext uri="{C183D7F6-B498-43B3-948B-1728B52AA6E4}">
                <adec:decorative xmlns:adec="http://schemas.microsoft.com/office/drawing/2017/decorative" val="1"/>
              </a:ext>
            </a:extLst>
          </p:cNvPr>
          <p:cNvSpPr/>
          <p:nvPr/>
        </p:nvSpPr>
        <p:spPr>
          <a:xfrm>
            <a:off x="3903349" y="4646277"/>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2" name="Straight Connector 31">
            <a:extLst>
              <a:ext uri="{FF2B5EF4-FFF2-40B4-BE49-F238E27FC236}">
                <a16:creationId xmlns:a16="http://schemas.microsoft.com/office/drawing/2014/main" id="{06186C3A-548E-AD87-3029-964123530768}"/>
              </a:ext>
              <a:ext uri="{C183D7F6-B498-43B3-948B-1728B52AA6E4}">
                <adec:decorative xmlns:adec="http://schemas.microsoft.com/office/drawing/2017/decorative" val="1"/>
              </a:ext>
            </a:extLst>
          </p:cNvPr>
          <p:cNvCxnSpPr>
            <a:cxnSpLocks/>
          </p:cNvCxnSpPr>
          <p:nvPr/>
        </p:nvCxnSpPr>
        <p:spPr>
          <a:xfrm>
            <a:off x="-97971" y="660400"/>
            <a:ext cx="4160955" cy="4149155"/>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7789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E1C88-627C-4655-A4FB-0BB02EDB078A}"/>
              </a:ext>
            </a:extLst>
          </p:cNvPr>
          <p:cNvSpPr>
            <a:spLocks noGrp="1"/>
          </p:cNvSpPr>
          <p:nvPr>
            <p:ph type="title"/>
          </p:nvPr>
        </p:nvSpPr>
        <p:spPr>
          <a:xfrm>
            <a:off x="190500" y="152400"/>
            <a:ext cx="7896225" cy="1143001"/>
          </a:xfrm>
        </p:spPr>
        <p:txBody>
          <a:bodyPr>
            <a:normAutofit fontScale="90000"/>
          </a:bodyPr>
          <a:lstStyle/>
          <a:p>
            <a:pPr algn="ctr"/>
            <a:r>
              <a:rPr lang="en-US" sz="4200" dirty="0"/>
              <a:t>Making sure reports are ready</a:t>
            </a:r>
            <a:br>
              <a:rPr lang="en-US" dirty="0"/>
            </a:br>
            <a:r>
              <a:rPr lang="en-US" dirty="0"/>
              <a:t> </a:t>
            </a:r>
            <a:r>
              <a:rPr lang="en-US" sz="2900" dirty="0"/>
              <a:t>(UTILIZE TEMPLATES, SHARED DRIVES, ETC)</a:t>
            </a:r>
          </a:p>
        </p:txBody>
      </p:sp>
      <p:sp>
        <p:nvSpPr>
          <p:cNvPr id="3" name="Content Placeholder 2">
            <a:extLst>
              <a:ext uri="{FF2B5EF4-FFF2-40B4-BE49-F238E27FC236}">
                <a16:creationId xmlns:a16="http://schemas.microsoft.com/office/drawing/2014/main" id="{033634FE-ADF0-4BC3-A0A9-447EA9DD096B}"/>
              </a:ext>
            </a:extLst>
          </p:cNvPr>
          <p:cNvSpPr>
            <a:spLocks noGrp="1"/>
          </p:cNvSpPr>
          <p:nvPr>
            <p:ph sz="half" idx="14"/>
          </p:nvPr>
        </p:nvSpPr>
        <p:spPr>
          <a:xfrm>
            <a:off x="285749" y="1895475"/>
            <a:ext cx="7705725" cy="4676013"/>
          </a:xfrm>
        </p:spPr>
        <p:txBody>
          <a:bodyPr vert="horz" lIns="91440" tIns="45720" rIns="91440" bIns="45720" rtlCol="0" anchor="t">
            <a:noAutofit/>
          </a:bodyPr>
          <a:lstStyle/>
          <a:p>
            <a:pPr>
              <a:lnSpc>
                <a:spcPct val="100000"/>
              </a:lnSpc>
            </a:pPr>
            <a:r>
              <a:rPr lang="en-US" sz="1900" b="1" dirty="0"/>
              <a:t>Secretary minutes </a:t>
            </a:r>
            <a:r>
              <a:rPr lang="en-US" sz="1900" dirty="0"/>
              <a:t>should include date, those in attendance, agenda, discussion, any motions made and the outcome (vote counts).</a:t>
            </a:r>
          </a:p>
          <a:p>
            <a:pPr>
              <a:lnSpc>
                <a:spcPct val="100000"/>
              </a:lnSpc>
            </a:pPr>
            <a:r>
              <a:rPr lang="en-US" sz="1900" b="1" dirty="0"/>
              <a:t>Treasurer reports </a:t>
            </a:r>
            <a:r>
              <a:rPr lang="en-US" sz="1900" dirty="0"/>
              <a:t>should include a copy of the approved budget for the year. Any expenditures and receipts that have come in since the last meeting, and how/what category they fit within on the approved budget.</a:t>
            </a:r>
          </a:p>
          <a:p>
            <a:pPr>
              <a:lnSpc>
                <a:spcPct val="100000"/>
              </a:lnSpc>
            </a:pPr>
            <a:r>
              <a:rPr lang="en-US" sz="1900" b="1" dirty="0"/>
              <a:t>All committee </a:t>
            </a:r>
            <a:r>
              <a:rPr lang="en-US" sz="1900" dirty="0"/>
              <a:t>representatives should explain what the poser of the committee that they resent is, speak and share any items that were discussed at their most recent meeting, they should also try to gather any information that may need to go to their committee.</a:t>
            </a:r>
          </a:p>
          <a:p>
            <a:pPr>
              <a:lnSpc>
                <a:spcPct val="100000"/>
              </a:lnSpc>
            </a:pPr>
            <a:r>
              <a:rPr lang="en-US" sz="1900" b="1" dirty="0"/>
              <a:t>Agenda</a:t>
            </a:r>
            <a:r>
              <a:rPr lang="en-US" sz="1900" dirty="0"/>
              <a:t> should be created referencing the last meeting, changing new business to old business and removing any items that were completed.</a:t>
            </a:r>
          </a:p>
        </p:txBody>
      </p:sp>
      <p:sp>
        <p:nvSpPr>
          <p:cNvPr id="6" name="Slide Number Placeholder 5">
            <a:extLst>
              <a:ext uri="{FF2B5EF4-FFF2-40B4-BE49-F238E27FC236}">
                <a16:creationId xmlns:a16="http://schemas.microsoft.com/office/drawing/2014/main" id="{A4AC050D-BAF4-C23C-F8EC-24DEC4293002}"/>
              </a:ext>
            </a:extLst>
          </p:cNvPr>
          <p:cNvSpPr>
            <a:spLocks noGrp="1"/>
          </p:cNvSpPr>
          <p:nvPr>
            <p:ph type="sldNum" sz="quarter" idx="12"/>
          </p:nvPr>
        </p:nvSpPr>
        <p:spPr/>
        <p:txBody>
          <a:bodyPr/>
          <a:lstStyle/>
          <a:p>
            <a:fld id="{B5CEABB6-07DC-46E8-9B57-56EC44A396E5}" type="slidenum">
              <a:rPr lang="en-US" smtClean="0"/>
              <a:pPr/>
              <a:t>4</a:t>
            </a:fld>
            <a:endParaRPr lang="en-US" dirty="0"/>
          </a:p>
        </p:txBody>
      </p:sp>
    </p:spTree>
    <p:extLst>
      <p:ext uri="{BB962C8B-B14F-4D97-AF65-F5344CB8AC3E}">
        <p14:creationId xmlns:p14="http://schemas.microsoft.com/office/powerpoint/2010/main" val="1346372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78B28D7-49CD-432C-A6AD-418656483B08}"/>
              </a:ext>
            </a:extLst>
          </p:cNvPr>
          <p:cNvSpPr>
            <a:spLocks noGrp="1"/>
          </p:cNvSpPr>
          <p:nvPr>
            <p:ph type="sldNum" sz="quarter" idx="12"/>
          </p:nvPr>
        </p:nvSpPr>
        <p:spPr/>
        <p:txBody>
          <a:bodyPr/>
          <a:lstStyle/>
          <a:p>
            <a:fld id="{B5CEABB6-07DC-46E8-9B57-56EC44A396E5}" type="slidenum">
              <a:rPr lang="en-US" smtClean="0"/>
              <a:pPr/>
              <a:t>5</a:t>
            </a:fld>
            <a:endParaRPr lang="en-US" dirty="0"/>
          </a:p>
        </p:txBody>
      </p:sp>
      <p:pic>
        <p:nvPicPr>
          <p:cNvPr id="6" name="Picture 5">
            <a:extLst>
              <a:ext uri="{FF2B5EF4-FFF2-40B4-BE49-F238E27FC236}">
                <a16:creationId xmlns:a16="http://schemas.microsoft.com/office/drawing/2014/main" id="{933B3109-6250-4EEF-A756-6DA94E7A8629}"/>
              </a:ext>
            </a:extLst>
          </p:cNvPr>
          <p:cNvPicPr>
            <a:picLocks noChangeAspect="1"/>
          </p:cNvPicPr>
          <p:nvPr/>
        </p:nvPicPr>
        <p:blipFill>
          <a:blip r:embed="rId2"/>
          <a:stretch>
            <a:fillRect/>
          </a:stretch>
        </p:blipFill>
        <p:spPr>
          <a:xfrm>
            <a:off x="4140286" y="66675"/>
            <a:ext cx="3992521" cy="6721475"/>
          </a:xfrm>
          <a:prstGeom prst="rect">
            <a:avLst/>
          </a:prstGeom>
        </p:spPr>
      </p:pic>
    </p:spTree>
    <p:extLst>
      <p:ext uri="{BB962C8B-B14F-4D97-AF65-F5344CB8AC3E}">
        <p14:creationId xmlns:p14="http://schemas.microsoft.com/office/powerpoint/2010/main" val="957691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4833694" y="544285"/>
            <a:ext cx="6594768" cy="1365317"/>
          </a:xfrm>
        </p:spPr>
        <p:txBody>
          <a:bodyPr>
            <a:normAutofit fontScale="90000"/>
          </a:bodyPr>
          <a:lstStyle/>
          <a:p>
            <a:r>
              <a:rPr lang="en-US" dirty="0"/>
              <a:t>Setting up the agenda</a:t>
            </a:r>
          </a:p>
        </p:txBody>
      </p:sp>
      <p:sp>
        <p:nvSpPr>
          <p:cNvPr id="3" name="Subtitle 2">
            <a:extLst>
              <a:ext uri="{FF2B5EF4-FFF2-40B4-BE49-F238E27FC236}">
                <a16:creationId xmlns:a16="http://schemas.microsoft.com/office/drawing/2014/main" id="{1901B20D-4C28-4DA3-ABBD-718C22A5E58B}"/>
              </a:ext>
            </a:extLst>
          </p:cNvPr>
          <p:cNvSpPr>
            <a:spLocks noGrp="1"/>
          </p:cNvSpPr>
          <p:nvPr>
            <p:ph type="subTitle" idx="1"/>
          </p:nvPr>
        </p:nvSpPr>
        <p:spPr>
          <a:xfrm>
            <a:off x="4829789" y="2009775"/>
            <a:ext cx="6594768" cy="4071794"/>
          </a:xfrm>
        </p:spPr>
        <p:txBody>
          <a:bodyPr>
            <a:normAutofit fontScale="92500"/>
          </a:bodyPr>
          <a:lstStyle/>
          <a:p>
            <a:r>
              <a:rPr lang="en-US" dirty="0">
                <a:solidFill>
                  <a:schemeClr val="bg2"/>
                </a:solidFill>
              </a:rPr>
              <a:t>Date, location, purpose of meeting</a:t>
            </a:r>
          </a:p>
          <a:p>
            <a:r>
              <a:rPr lang="en-US" dirty="0">
                <a:solidFill>
                  <a:schemeClr val="bg2"/>
                </a:solidFill>
              </a:rPr>
              <a:t>Reports</a:t>
            </a:r>
          </a:p>
          <a:p>
            <a:r>
              <a:rPr lang="en-US" dirty="0">
                <a:solidFill>
                  <a:schemeClr val="bg2"/>
                </a:solidFill>
              </a:rPr>
              <a:t>Old Business</a:t>
            </a:r>
          </a:p>
          <a:p>
            <a:r>
              <a:rPr lang="en-US" dirty="0">
                <a:solidFill>
                  <a:schemeClr val="bg2"/>
                </a:solidFill>
              </a:rPr>
              <a:t>New Business</a:t>
            </a:r>
          </a:p>
          <a:p>
            <a:r>
              <a:rPr lang="en-US" dirty="0">
                <a:solidFill>
                  <a:schemeClr val="bg2"/>
                </a:solidFill>
              </a:rPr>
              <a:t>Open for Comment</a:t>
            </a:r>
          </a:p>
          <a:p>
            <a:r>
              <a:rPr lang="en-US" dirty="0">
                <a:solidFill>
                  <a:schemeClr val="bg2"/>
                </a:solidFill>
              </a:rPr>
              <a:t>Next Meeting</a:t>
            </a:r>
          </a:p>
          <a:p>
            <a:endParaRPr lang="en-US" dirty="0"/>
          </a:p>
        </p:txBody>
      </p:sp>
      <p:sp>
        <p:nvSpPr>
          <p:cNvPr id="44" name="Oval 43">
            <a:extLst>
              <a:ext uri="{FF2B5EF4-FFF2-40B4-BE49-F238E27FC236}">
                <a16:creationId xmlns:a16="http://schemas.microsoft.com/office/drawing/2014/main" id="{5F855448-57DF-E468-AF41-00CAAC2D7C74}"/>
              </a:ext>
              <a:ext uri="{C183D7F6-B498-43B3-948B-1728B52AA6E4}">
                <adec:decorative xmlns:adec="http://schemas.microsoft.com/office/drawing/2017/decorative" val="1"/>
              </a:ext>
            </a:extLst>
          </p:cNvPr>
          <p:cNvSpPr/>
          <p:nvPr/>
        </p:nvSpPr>
        <p:spPr>
          <a:xfrm>
            <a:off x="3903349" y="5895479"/>
            <a:ext cx="274320" cy="2743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3" name="Straight Connector 42">
            <a:extLst>
              <a:ext uri="{FF2B5EF4-FFF2-40B4-BE49-F238E27FC236}">
                <a16:creationId xmlns:a16="http://schemas.microsoft.com/office/drawing/2014/main" id="{752FDA21-768F-9929-E6D6-D78CD4F8EA24}"/>
              </a:ext>
              <a:ext uri="{C183D7F6-B498-43B3-948B-1728B52AA6E4}">
                <adec:decorative xmlns:adec="http://schemas.microsoft.com/office/drawing/2017/decorative" val="1"/>
              </a:ext>
            </a:extLst>
          </p:cNvPr>
          <p:cNvCxnSpPr>
            <a:cxnSpLocks/>
          </p:cNvCxnSpPr>
          <p:nvPr/>
        </p:nvCxnSpPr>
        <p:spPr>
          <a:xfrm>
            <a:off x="-97971" y="1909602"/>
            <a:ext cx="4160955" cy="4149155"/>
          </a:xfrm>
          <a:prstGeom prst="line">
            <a:avLst/>
          </a:prstGeom>
          <a:ln w="508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9539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90637F2-DC25-42F8-BCE5-DF1762EB7874}"/>
              </a:ext>
            </a:extLst>
          </p:cNvPr>
          <p:cNvSpPr>
            <a:spLocks noGrp="1"/>
          </p:cNvSpPr>
          <p:nvPr>
            <p:ph type="sldNum" sz="quarter" idx="12"/>
          </p:nvPr>
        </p:nvSpPr>
        <p:spPr/>
        <p:txBody>
          <a:bodyPr/>
          <a:lstStyle/>
          <a:p>
            <a:fld id="{B5CEABB6-07DC-46E8-9B57-56EC44A396E5}" type="slidenum">
              <a:rPr lang="en-US" smtClean="0"/>
              <a:pPr/>
              <a:t>7</a:t>
            </a:fld>
            <a:endParaRPr lang="en-US" dirty="0"/>
          </a:p>
        </p:txBody>
      </p:sp>
      <p:pic>
        <p:nvPicPr>
          <p:cNvPr id="6" name="Picture 5">
            <a:extLst>
              <a:ext uri="{FF2B5EF4-FFF2-40B4-BE49-F238E27FC236}">
                <a16:creationId xmlns:a16="http://schemas.microsoft.com/office/drawing/2014/main" id="{37F0D313-7A0E-455A-BA5A-EFDC7F3D1E5F}"/>
              </a:ext>
            </a:extLst>
          </p:cNvPr>
          <p:cNvPicPr>
            <a:picLocks noChangeAspect="1"/>
          </p:cNvPicPr>
          <p:nvPr/>
        </p:nvPicPr>
        <p:blipFill>
          <a:blip r:embed="rId2"/>
          <a:stretch>
            <a:fillRect/>
          </a:stretch>
        </p:blipFill>
        <p:spPr>
          <a:xfrm>
            <a:off x="3494390" y="67848"/>
            <a:ext cx="5421010" cy="6609177"/>
          </a:xfrm>
          <a:prstGeom prst="rect">
            <a:avLst/>
          </a:prstGeom>
        </p:spPr>
      </p:pic>
    </p:spTree>
    <p:extLst>
      <p:ext uri="{BB962C8B-B14F-4D97-AF65-F5344CB8AC3E}">
        <p14:creationId xmlns:p14="http://schemas.microsoft.com/office/powerpoint/2010/main" val="294563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815C6-3AD0-46E6-A74A-1967BD91AF50}"/>
              </a:ext>
            </a:extLst>
          </p:cNvPr>
          <p:cNvSpPr>
            <a:spLocks noGrp="1"/>
          </p:cNvSpPr>
          <p:nvPr>
            <p:ph type="ctrTitle"/>
          </p:nvPr>
        </p:nvSpPr>
        <p:spPr>
          <a:xfrm>
            <a:off x="4974771" y="219074"/>
            <a:ext cx="6449786" cy="1533651"/>
          </a:xfrm>
        </p:spPr>
        <p:txBody>
          <a:bodyPr>
            <a:normAutofit/>
          </a:bodyPr>
          <a:lstStyle/>
          <a:p>
            <a:r>
              <a:rPr lang="en-US" dirty="0"/>
              <a:t>General Roles and procedures</a:t>
            </a:r>
          </a:p>
        </p:txBody>
      </p:sp>
      <p:sp>
        <p:nvSpPr>
          <p:cNvPr id="3" name="Subtitle 2">
            <a:extLst>
              <a:ext uri="{FF2B5EF4-FFF2-40B4-BE49-F238E27FC236}">
                <a16:creationId xmlns:a16="http://schemas.microsoft.com/office/drawing/2014/main" id="{1901B20D-4C28-4DA3-ABBD-718C22A5E58B}"/>
              </a:ext>
            </a:extLst>
          </p:cNvPr>
          <p:cNvSpPr>
            <a:spLocks noGrp="1"/>
          </p:cNvSpPr>
          <p:nvPr>
            <p:ph type="subTitle" idx="1"/>
          </p:nvPr>
        </p:nvSpPr>
        <p:spPr>
          <a:xfrm>
            <a:off x="5130710" y="1752724"/>
            <a:ext cx="6537415" cy="1962025"/>
          </a:xfrm>
        </p:spPr>
        <p:txBody>
          <a:bodyPr>
            <a:normAutofit fontScale="92500"/>
          </a:bodyPr>
          <a:lstStyle/>
          <a:p>
            <a:r>
              <a:rPr lang="en-US" dirty="0"/>
              <a:t>Following Robert’s Rules of Order. Maintain order, allow full discussion of all items and get through the agenda items in a timely fashion.</a:t>
            </a:r>
          </a:p>
          <a:p>
            <a:endParaRPr lang="en-US" dirty="0"/>
          </a:p>
          <a:p>
            <a:endParaRPr lang="en-US" dirty="0"/>
          </a:p>
        </p:txBody>
      </p:sp>
      <p:sp>
        <p:nvSpPr>
          <p:cNvPr id="4" name="Slide Number Placeholder 3">
            <a:extLst>
              <a:ext uri="{FF2B5EF4-FFF2-40B4-BE49-F238E27FC236}">
                <a16:creationId xmlns:a16="http://schemas.microsoft.com/office/drawing/2014/main" id="{58D8D8EF-09F7-2BAC-3EC4-6E8F40515A5D}"/>
              </a:ext>
            </a:extLst>
          </p:cNvPr>
          <p:cNvSpPr>
            <a:spLocks noGrp="1"/>
          </p:cNvSpPr>
          <p:nvPr>
            <p:ph type="sldNum" sz="quarter" idx="12"/>
          </p:nvPr>
        </p:nvSpPr>
        <p:spPr/>
        <p:txBody>
          <a:bodyPr/>
          <a:lstStyle/>
          <a:p>
            <a:fld id="{B5CEABB6-07DC-46E8-9B57-56EC44A396E5}" type="slidenum">
              <a:rPr lang="en-US" smtClean="0"/>
              <a:pPr/>
              <a:t>8</a:t>
            </a:fld>
            <a:endParaRPr lang="en-US" dirty="0"/>
          </a:p>
        </p:txBody>
      </p:sp>
      <p:sp>
        <p:nvSpPr>
          <p:cNvPr id="5" name="TextBox 4">
            <a:extLst>
              <a:ext uri="{FF2B5EF4-FFF2-40B4-BE49-F238E27FC236}">
                <a16:creationId xmlns:a16="http://schemas.microsoft.com/office/drawing/2014/main" id="{5177467A-0643-426D-83EB-CD1F65FC16F0}"/>
              </a:ext>
            </a:extLst>
          </p:cNvPr>
          <p:cNvSpPr txBox="1"/>
          <p:nvPr/>
        </p:nvSpPr>
        <p:spPr>
          <a:xfrm>
            <a:off x="5172211" y="4122932"/>
            <a:ext cx="6408284" cy="2308324"/>
          </a:xfrm>
          <a:prstGeom prst="rect">
            <a:avLst/>
          </a:prstGeom>
          <a:noFill/>
        </p:spPr>
        <p:txBody>
          <a:bodyPr wrap="square" rtlCol="0">
            <a:spAutoFit/>
          </a:bodyPr>
          <a:lstStyle/>
          <a:p>
            <a:r>
              <a:rPr lang="en-US" dirty="0"/>
              <a:t>Chair- HARD RULES</a:t>
            </a:r>
          </a:p>
          <a:p>
            <a:r>
              <a:rPr lang="en-US" dirty="0"/>
              <a:t>	Cannot make motions (EVER)</a:t>
            </a:r>
          </a:p>
          <a:p>
            <a:r>
              <a:rPr lang="en-US" dirty="0"/>
              <a:t>	Is supposed to stay neutral</a:t>
            </a:r>
          </a:p>
          <a:p>
            <a:r>
              <a:rPr lang="en-US" dirty="0"/>
              <a:t>	Should keep own opinion very quiet and neutral</a:t>
            </a:r>
          </a:p>
          <a:p>
            <a:endParaRPr lang="en-US" dirty="0"/>
          </a:p>
          <a:p>
            <a:r>
              <a:rPr lang="en-US" dirty="0"/>
              <a:t>CAN HELP direct the work by referring to by laws, and other documentation, can help correct motions made so that they are germane.</a:t>
            </a:r>
          </a:p>
        </p:txBody>
      </p:sp>
    </p:spTree>
    <p:extLst>
      <p:ext uri="{BB962C8B-B14F-4D97-AF65-F5344CB8AC3E}">
        <p14:creationId xmlns:p14="http://schemas.microsoft.com/office/powerpoint/2010/main" val="3003251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08C79-A4AC-4B5D-92DF-600737E4D11A}"/>
              </a:ext>
            </a:extLst>
          </p:cNvPr>
          <p:cNvSpPr>
            <a:spLocks noGrp="1"/>
          </p:cNvSpPr>
          <p:nvPr>
            <p:ph type="title"/>
          </p:nvPr>
        </p:nvSpPr>
        <p:spPr>
          <a:xfrm>
            <a:off x="2724150" y="164168"/>
            <a:ext cx="9286133" cy="856489"/>
          </a:xfrm>
        </p:spPr>
        <p:txBody>
          <a:bodyPr/>
          <a:lstStyle/>
          <a:p>
            <a:r>
              <a:rPr lang="en-US" dirty="0">
                <a:solidFill>
                  <a:schemeClr val="tx2"/>
                </a:solidFill>
              </a:rPr>
              <a:t>Basic motions and Parli pro</a:t>
            </a:r>
          </a:p>
        </p:txBody>
      </p:sp>
      <p:sp>
        <p:nvSpPr>
          <p:cNvPr id="12" name="Text Placeholder 11">
            <a:extLst>
              <a:ext uri="{FF2B5EF4-FFF2-40B4-BE49-F238E27FC236}">
                <a16:creationId xmlns:a16="http://schemas.microsoft.com/office/drawing/2014/main" id="{D3251268-42B4-3B45-A59B-740E2DB97A00}"/>
              </a:ext>
            </a:extLst>
          </p:cNvPr>
          <p:cNvSpPr>
            <a:spLocks noGrp="1"/>
          </p:cNvSpPr>
          <p:nvPr>
            <p:ph sz="half" idx="14"/>
          </p:nvPr>
        </p:nvSpPr>
        <p:spPr>
          <a:xfrm>
            <a:off x="2990850" y="3259056"/>
            <a:ext cx="2638425" cy="3006531"/>
          </a:xfrm>
        </p:spPr>
        <p:txBody>
          <a:bodyPr>
            <a:normAutofit/>
          </a:bodyPr>
          <a:lstStyle/>
          <a:p>
            <a:r>
              <a:rPr lang="en-US" dirty="0"/>
              <a:t>I move…</a:t>
            </a:r>
          </a:p>
          <a:p>
            <a:endParaRPr lang="en-US" dirty="0"/>
          </a:p>
          <a:p>
            <a:r>
              <a:rPr lang="en-US" b="1" dirty="0"/>
              <a:t>NEVER I motion</a:t>
            </a:r>
          </a:p>
          <a:p>
            <a:endParaRPr lang="en-US" dirty="0"/>
          </a:p>
          <a:p>
            <a:r>
              <a:rPr lang="en-US" dirty="0"/>
              <a:t>I move to…</a:t>
            </a:r>
          </a:p>
        </p:txBody>
      </p:sp>
      <p:sp>
        <p:nvSpPr>
          <p:cNvPr id="14" name="Slide Number Placeholder 13">
            <a:extLst>
              <a:ext uri="{FF2B5EF4-FFF2-40B4-BE49-F238E27FC236}">
                <a16:creationId xmlns:a16="http://schemas.microsoft.com/office/drawing/2014/main" id="{F3DE1AA4-0AE6-C6D5-E252-BBD5ED259E32}"/>
              </a:ext>
            </a:extLst>
          </p:cNvPr>
          <p:cNvSpPr>
            <a:spLocks noGrp="1"/>
          </p:cNvSpPr>
          <p:nvPr>
            <p:ph type="sldNum" sz="quarter" idx="12"/>
          </p:nvPr>
        </p:nvSpPr>
        <p:spPr/>
        <p:txBody>
          <a:bodyPr/>
          <a:lstStyle/>
          <a:p>
            <a:fld id="{B5CEABB6-07DC-46E8-9B57-56EC44A396E5}" type="slidenum">
              <a:rPr lang="en-US" smtClean="0"/>
              <a:pPr/>
              <a:t>9</a:t>
            </a:fld>
            <a:endParaRPr lang="en-US" dirty="0"/>
          </a:p>
        </p:txBody>
      </p:sp>
      <p:pic>
        <p:nvPicPr>
          <p:cNvPr id="6" name="Picture 5">
            <a:extLst>
              <a:ext uri="{FF2B5EF4-FFF2-40B4-BE49-F238E27FC236}">
                <a16:creationId xmlns:a16="http://schemas.microsoft.com/office/drawing/2014/main" id="{83C97CC8-578E-4D50-AE2D-9442B1A9DA26}"/>
              </a:ext>
            </a:extLst>
          </p:cNvPr>
          <p:cNvPicPr>
            <a:picLocks noChangeAspect="1"/>
          </p:cNvPicPr>
          <p:nvPr/>
        </p:nvPicPr>
        <p:blipFill>
          <a:blip r:embed="rId3"/>
          <a:stretch>
            <a:fillRect/>
          </a:stretch>
        </p:blipFill>
        <p:spPr>
          <a:xfrm>
            <a:off x="5333838" y="1020657"/>
            <a:ext cx="6774738" cy="4427643"/>
          </a:xfrm>
          <a:prstGeom prst="rect">
            <a:avLst/>
          </a:prstGeom>
        </p:spPr>
      </p:pic>
      <mc:AlternateContent xmlns:mc="http://schemas.openxmlformats.org/markup-compatibility/2006">
        <mc:Choice xmlns:p14="http://schemas.microsoft.com/office/powerpoint/2010/main" Requires="p14">
          <p:contentPart p14:bwMode="auto" r:id="rId4">
            <p14:nvContentPartPr>
              <p14:cNvPr id="8" name="Ink 7">
                <a:extLst>
                  <a:ext uri="{FF2B5EF4-FFF2-40B4-BE49-F238E27FC236}">
                    <a16:creationId xmlns:a16="http://schemas.microsoft.com/office/drawing/2014/main" id="{E7AA1059-6359-4F7B-A172-72ED26E4DE0C}"/>
                  </a:ext>
                </a:extLst>
              </p14:cNvPr>
              <p14:cNvContentPartPr/>
              <p14:nvPr/>
            </p14:nvContentPartPr>
            <p14:xfrm>
              <a:off x="6571875" y="4991055"/>
              <a:ext cx="1277640" cy="48240"/>
            </p14:xfrm>
          </p:contentPart>
        </mc:Choice>
        <mc:Fallback>
          <p:pic>
            <p:nvPicPr>
              <p:cNvPr id="8" name="Ink 7">
                <a:extLst>
                  <a:ext uri="{FF2B5EF4-FFF2-40B4-BE49-F238E27FC236}">
                    <a16:creationId xmlns:a16="http://schemas.microsoft.com/office/drawing/2014/main" id="{E7AA1059-6359-4F7B-A172-72ED26E4DE0C}"/>
                  </a:ext>
                </a:extLst>
              </p:cNvPr>
              <p:cNvPicPr/>
              <p:nvPr/>
            </p:nvPicPr>
            <p:blipFill>
              <a:blip r:embed="rId5"/>
              <a:stretch>
                <a:fillRect/>
              </a:stretch>
            </p:blipFill>
            <p:spPr>
              <a:xfrm>
                <a:off x="6518235" y="4883055"/>
                <a:ext cx="1385280" cy="26388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9" name="Ink 8">
                <a:extLst>
                  <a:ext uri="{FF2B5EF4-FFF2-40B4-BE49-F238E27FC236}">
                    <a16:creationId xmlns:a16="http://schemas.microsoft.com/office/drawing/2014/main" id="{FBC39898-9508-40E6-9A08-1173A3BAE74C}"/>
                  </a:ext>
                </a:extLst>
              </p14:cNvPr>
              <p14:cNvContentPartPr/>
              <p14:nvPr/>
            </p14:nvContentPartPr>
            <p14:xfrm>
              <a:off x="7362435" y="4457175"/>
              <a:ext cx="743760" cy="48240"/>
            </p14:xfrm>
          </p:contentPart>
        </mc:Choice>
        <mc:Fallback>
          <p:pic>
            <p:nvPicPr>
              <p:cNvPr id="9" name="Ink 8">
                <a:extLst>
                  <a:ext uri="{FF2B5EF4-FFF2-40B4-BE49-F238E27FC236}">
                    <a16:creationId xmlns:a16="http://schemas.microsoft.com/office/drawing/2014/main" id="{FBC39898-9508-40E6-9A08-1173A3BAE74C}"/>
                  </a:ext>
                </a:extLst>
              </p:cNvPr>
              <p:cNvPicPr/>
              <p:nvPr/>
            </p:nvPicPr>
            <p:blipFill>
              <a:blip r:embed="rId7"/>
              <a:stretch>
                <a:fillRect/>
              </a:stretch>
            </p:blipFill>
            <p:spPr>
              <a:xfrm>
                <a:off x="7308795" y="4349535"/>
                <a:ext cx="851400" cy="26388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0" name="Ink 9">
                <a:extLst>
                  <a:ext uri="{FF2B5EF4-FFF2-40B4-BE49-F238E27FC236}">
                    <a16:creationId xmlns:a16="http://schemas.microsoft.com/office/drawing/2014/main" id="{D8189F5F-267A-45D9-8606-762578B1A3AC}"/>
                  </a:ext>
                </a:extLst>
              </p14:cNvPr>
              <p14:cNvContentPartPr/>
              <p14:nvPr/>
            </p14:nvContentPartPr>
            <p14:xfrm>
              <a:off x="7038435" y="4161975"/>
              <a:ext cx="1818720" cy="87120"/>
            </p14:xfrm>
          </p:contentPart>
        </mc:Choice>
        <mc:Fallback>
          <p:pic>
            <p:nvPicPr>
              <p:cNvPr id="10" name="Ink 9">
                <a:extLst>
                  <a:ext uri="{FF2B5EF4-FFF2-40B4-BE49-F238E27FC236}">
                    <a16:creationId xmlns:a16="http://schemas.microsoft.com/office/drawing/2014/main" id="{D8189F5F-267A-45D9-8606-762578B1A3AC}"/>
                  </a:ext>
                </a:extLst>
              </p:cNvPr>
              <p:cNvPicPr/>
              <p:nvPr/>
            </p:nvPicPr>
            <p:blipFill>
              <a:blip r:embed="rId9"/>
              <a:stretch>
                <a:fillRect/>
              </a:stretch>
            </p:blipFill>
            <p:spPr>
              <a:xfrm>
                <a:off x="6984795" y="4054335"/>
                <a:ext cx="1926360" cy="30276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1" name="Ink 10">
                <a:extLst>
                  <a:ext uri="{FF2B5EF4-FFF2-40B4-BE49-F238E27FC236}">
                    <a16:creationId xmlns:a16="http://schemas.microsoft.com/office/drawing/2014/main" id="{6AEE4D8E-B78F-4CDF-B699-6A61016D7209}"/>
                  </a:ext>
                </a:extLst>
              </p14:cNvPr>
              <p14:cNvContentPartPr/>
              <p14:nvPr/>
            </p14:nvContentPartPr>
            <p14:xfrm>
              <a:off x="7733955" y="3352695"/>
              <a:ext cx="1613520" cy="39240"/>
            </p14:xfrm>
          </p:contentPart>
        </mc:Choice>
        <mc:Fallback>
          <p:pic>
            <p:nvPicPr>
              <p:cNvPr id="11" name="Ink 10">
                <a:extLst>
                  <a:ext uri="{FF2B5EF4-FFF2-40B4-BE49-F238E27FC236}">
                    <a16:creationId xmlns:a16="http://schemas.microsoft.com/office/drawing/2014/main" id="{6AEE4D8E-B78F-4CDF-B699-6A61016D7209}"/>
                  </a:ext>
                </a:extLst>
              </p:cNvPr>
              <p:cNvPicPr/>
              <p:nvPr/>
            </p:nvPicPr>
            <p:blipFill>
              <a:blip r:embed="rId11"/>
              <a:stretch>
                <a:fillRect/>
              </a:stretch>
            </p:blipFill>
            <p:spPr>
              <a:xfrm>
                <a:off x="7680315" y="3244695"/>
                <a:ext cx="1721160" cy="25488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3" name="Ink 12">
                <a:extLst>
                  <a:ext uri="{FF2B5EF4-FFF2-40B4-BE49-F238E27FC236}">
                    <a16:creationId xmlns:a16="http://schemas.microsoft.com/office/drawing/2014/main" id="{73C21DE6-2969-4453-9D67-9116493A725B}"/>
                  </a:ext>
                </a:extLst>
              </p14:cNvPr>
              <p14:cNvContentPartPr/>
              <p14:nvPr/>
            </p14:nvContentPartPr>
            <p14:xfrm>
              <a:off x="9267555" y="1932135"/>
              <a:ext cx="913320" cy="20880"/>
            </p14:xfrm>
          </p:contentPart>
        </mc:Choice>
        <mc:Fallback>
          <p:pic>
            <p:nvPicPr>
              <p:cNvPr id="13" name="Ink 12">
                <a:extLst>
                  <a:ext uri="{FF2B5EF4-FFF2-40B4-BE49-F238E27FC236}">
                    <a16:creationId xmlns:a16="http://schemas.microsoft.com/office/drawing/2014/main" id="{73C21DE6-2969-4453-9D67-9116493A725B}"/>
                  </a:ext>
                </a:extLst>
              </p:cNvPr>
              <p:cNvPicPr/>
              <p:nvPr/>
            </p:nvPicPr>
            <p:blipFill>
              <a:blip r:embed="rId13"/>
              <a:stretch>
                <a:fillRect/>
              </a:stretch>
            </p:blipFill>
            <p:spPr>
              <a:xfrm>
                <a:off x="9213915" y="1824135"/>
                <a:ext cx="1020960" cy="236520"/>
              </a:xfrm>
              <a:prstGeom prst="rect">
                <a:avLst/>
              </a:prstGeom>
            </p:spPr>
          </p:pic>
        </mc:Fallback>
      </mc:AlternateContent>
      <mc:AlternateContent xmlns:mc="http://schemas.openxmlformats.org/markup-compatibility/2006">
        <mc:Choice xmlns:p14="http://schemas.microsoft.com/office/powerpoint/2010/main" Requires="p14">
          <p:contentPart p14:bwMode="auto" r:id="rId14">
            <p14:nvContentPartPr>
              <p14:cNvPr id="15" name="Ink 14">
                <a:extLst>
                  <a:ext uri="{FF2B5EF4-FFF2-40B4-BE49-F238E27FC236}">
                    <a16:creationId xmlns:a16="http://schemas.microsoft.com/office/drawing/2014/main" id="{6AF4A9A1-3E8C-4B5A-AAE6-BC7E30F58D7E}"/>
                  </a:ext>
                </a:extLst>
              </p14:cNvPr>
              <p14:cNvContentPartPr/>
              <p14:nvPr/>
            </p14:nvContentPartPr>
            <p14:xfrm>
              <a:off x="6048075" y="2468535"/>
              <a:ext cx="1415160" cy="1646640"/>
            </p14:xfrm>
          </p:contentPart>
        </mc:Choice>
        <mc:Fallback>
          <p:pic>
            <p:nvPicPr>
              <p:cNvPr id="15" name="Ink 14">
                <a:extLst>
                  <a:ext uri="{FF2B5EF4-FFF2-40B4-BE49-F238E27FC236}">
                    <a16:creationId xmlns:a16="http://schemas.microsoft.com/office/drawing/2014/main" id="{6AF4A9A1-3E8C-4B5A-AAE6-BC7E30F58D7E}"/>
                  </a:ext>
                </a:extLst>
              </p:cNvPr>
              <p:cNvPicPr/>
              <p:nvPr/>
            </p:nvPicPr>
            <p:blipFill>
              <a:blip r:embed="rId15"/>
              <a:stretch>
                <a:fillRect/>
              </a:stretch>
            </p:blipFill>
            <p:spPr>
              <a:xfrm>
                <a:off x="5994435" y="2360535"/>
                <a:ext cx="1522800" cy="1862280"/>
              </a:xfrm>
              <a:prstGeom prst="rect">
                <a:avLst/>
              </a:prstGeom>
            </p:spPr>
          </p:pic>
        </mc:Fallback>
      </mc:AlternateContent>
      <mc:AlternateContent xmlns:mc="http://schemas.openxmlformats.org/markup-compatibility/2006">
        <mc:Choice xmlns:p14="http://schemas.microsoft.com/office/powerpoint/2010/main" Requires="p14">
          <p:contentPart p14:bwMode="auto" r:id="rId16">
            <p14:nvContentPartPr>
              <p14:cNvPr id="16" name="Ink 15">
                <a:extLst>
                  <a:ext uri="{FF2B5EF4-FFF2-40B4-BE49-F238E27FC236}">
                    <a16:creationId xmlns:a16="http://schemas.microsoft.com/office/drawing/2014/main" id="{2EF85FCF-CC6D-459F-A116-53AD45D5927E}"/>
                  </a:ext>
                </a:extLst>
              </p14:cNvPr>
              <p14:cNvContentPartPr/>
              <p14:nvPr/>
            </p14:nvContentPartPr>
            <p14:xfrm>
              <a:off x="6076875" y="2452695"/>
              <a:ext cx="1355400" cy="1442880"/>
            </p14:xfrm>
          </p:contentPart>
        </mc:Choice>
        <mc:Fallback>
          <p:pic>
            <p:nvPicPr>
              <p:cNvPr id="16" name="Ink 15">
                <a:extLst>
                  <a:ext uri="{FF2B5EF4-FFF2-40B4-BE49-F238E27FC236}">
                    <a16:creationId xmlns:a16="http://schemas.microsoft.com/office/drawing/2014/main" id="{2EF85FCF-CC6D-459F-A116-53AD45D5927E}"/>
                  </a:ext>
                </a:extLst>
              </p:cNvPr>
              <p:cNvPicPr/>
              <p:nvPr/>
            </p:nvPicPr>
            <p:blipFill>
              <a:blip r:embed="rId17"/>
              <a:stretch>
                <a:fillRect/>
              </a:stretch>
            </p:blipFill>
            <p:spPr>
              <a:xfrm>
                <a:off x="6022875" y="2345055"/>
                <a:ext cx="1463040" cy="1658520"/>
              </a:xfrm>
              <a:prstGeom prst="rect">
                <a:avLst/>
              </a:prstGeom>
            </p:spPr>
          </p:pic>
        </mc:Fallback>
      </mc:AlternateContent>
      <mc:AlternateContent xmlns:mc="http://schemas.openxmlformats.org/markup-compatibility/2006">
        <mc:Choice xmlns:p14="http://schemas.microsoft.com/office/powerpoint/2010/main" Requires="p14">
          <p:contentPart p14:bwMode="auto" r:id="rId18">
            <p14:nvContentPartPr>
              <p14:cNvPr id="17" name="Ink 16">
                <a:extLst>
                  <a:ext uri="{FF2B5EF4-FFF2-40B4-BE49-F238E27FC236}">
                    <a16:creationId xmlns:a16="http://schemas.microsoft.com/office/drawing/2014/main" id="{B7B46808-348F-4C1A-8D82-C333300A0BE6}"/>
                  </a:ext>
                </a:extLst>
              </p14:cNvPr>
              <p14:cNvContentPartPr/>
              <p14:nvPr/>
            </p14:nvContentPartPr>
            <p14:xfrm>
              <a:off x="9583635" y="2657175"/>
              <a:ext cx="1589400" cy="1885680"/>
            </p14:xfrm>
          </p:contentPart>
        </mc:Choice>
        <mc:Fallback>
          <p:pic>
            <p:nvPicPr>
              <p:cNvPr id="17" name="Ink 16">
                <a:extLst>
                  <a:ext uri="{FF2B5EF4-FFF2-40B4-BE49-F238E27FC236}">
                    <a16:creationId xmlns:a16="http://schemas.microsoft.com/office/drawing/2014/main" id="{B7B46808-348F-4C1A-8D82-C333300A0BE6}"/>
                  </a:ext>
                </a:extLst>
              </p:cNvPr>
              <p:cNvPicPr/>
              <p:nvPr/>
            </p:nvPicPr>
            <p:blipFill>
              <a:blip r:embed="rId19"/>
              <a:stretch>
                <a:fillRect/>
              </a:stretch>
            </p:blipFill>
            <p:spPr>
              <a:xfrm>
                <a:off x="9529635" y="2549175"/>
                <a:ext cx="1697040" cy="2101320"/>
              </a:xfrm>
              <a:prstGeom prst="rect">
                <a:avLst/>
              </a:prstGeom>
            </p:spPr>
          </p:pic>
        </mc:Fallback>
      </mc:AlternateContent>
    </p:spTree>
    <p:extLst>
      <p:ext uri="{BB962C8B-B14F-4D97-AF65-F5344CB8AC3E}">
        <p14:creationId xmlns:p14="http://schemas.microsoft.com/office/powerpoint/2010/main" val="1418789964"/>
      </p:ext>
    </p:extLst>
  </p:cSld>
  <p:clrMapOvr>
    <a:masterClrMapping/>
  </p:clrMapOvr>
</p:sld>
</file>

<file path=ppt/theme/theme1.xml><?xml version="1.0" encoding="utf-8"?>
<a:theme xmlns:a="http://schemas.openxmlformats.org/drawingml/2006/main" name="Custom">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ustom 112">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33968143_Win32_SL_V3" id="{4DA6DF5E-F5DF-461D-8863-50E9C5721FD0}" vid="{BC6DDDB8-E14A-47D1-98C5-2C109624FDA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51406B-581B-4C29-A833-E33D8A6AB075}">
  <ds:schemaRefs>
    <ds:schemaRef ds:uri="http://schemas.microsoft.com/sharepoint/v3/contenttype/forms"/>
  </ds:schemaRefs>
</ds:datastoreItem>
</file>

<file path=customXml/itemProps2.xml><?xml version="1.0" encoding="utf-8"?>
<ds:datastoreItem xmlns:ds="http://schemas.openxmlformats.org/officeDocument/2006/customXml" ds:itemID="{0F65614A-92F9-4391-AC3D-F3F5B0704F99}">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18903D25-5BE2-4D9E-B7D8-BE1DCAE2DC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{9096E565-35E6-4024-B232-3B371267F9FF}tf33968143_win32</Template>
  <TotalTime>277</TotalTime>
  <Words>435</Words>
  <Application>Microsoft Office PowerPoint</Application>
  <PresentationFormat>Widescreen</PresentationFormat>
  <Paragraphs>64</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Avenir Next LT Pro</vt:lpstr>
      <vt:lpstr>Calibri</vt:lpstr>
      <vt:lpstr>Wingdings</vt:lpstr>
      <vt:lpstr>Custom</vt:lpstr>
      <vt:lpstr>Meeting management</vt:lpstr>
      <vt:lpstr>Pre Meeting Prep</vt:lpstr>
      <vt:lpstr>The power of(PRE) communication</vt:lpstr>
      <vt:lpstr>Making sure reports are ready  (UTILIZE TEMPLATES, SHARED DRIVES, ETC)</vt:lpstr>
      <vt:lpstr>PowerPoint Presentation</vt:lpstr>
      <vt:lpstr>Setting up the agenda</vt:lpstr>
      <vt:lpstr>PowerPoint Presentation</vt:lpstr>
      <vt:lpstr>General Roles and procedures</vt:lpstr>
      <vt:lpstr>Basic motions and Parli pro</vt:lpstr>
      <vt:lpstr>Wrap up of meeting</vt:lpstr>
      <vt:lpstr>What questions do you have?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management</dc:title>
  <dc:creator>Renee Reed</dc:creator>
  <cp:lastModifiedBy>Renee Reed</cp:lastModifiedBy>
  <cp:revision>1</cp:revision>
  <dcterms:created xsi:type="dcterms:W3CDTF">2024-09-28T19:09:53Z</dcterms:created>
  <dcterms:modified xsi:type="dcterms:W3CDTF">2024-09-29T00:12:13Z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