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56" r:id="rId5"/>
    <p:sldId id="277" r:id="rId6"/>
    <p:sldId id="258" r:id="rId7"/>
    <p:sldId id="264" r:id="rId8"/>
    <p:sldId id="294" r:id="rId9"/>
    <p:sldId id="290" r:id="rId10"/>
    <p:sldId id="293" r:id="rId11"/>
    <p:sldId id="291" r:id="rId12"/>
    <p:sldId id="286" r:id="rId13"/>
    <p:sldId id="279"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AF33F9-C36C-4344-B167-ABC30F86AE12}" v="3" dt="2024-09-29T00:04:13.314"/>
  </p1510:revLst>
</p1510:revInfo>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204" autoAdjust="0"/>
  </p:normalViewPr>
  <p:slideViewPr>
    <p:cSldViewPr snapToGrid="0">
      <p:cViewPr varScale="1">
        <p:scale>
          <a:sx n="67" d="100"/>
          <a:sy n="67" d="100"/>
        </p:scale>
        <p:origin x="644" y="44"/>
      </p:cViewPr>
      <p:guideLst>
        <p:guide orient="horz" pos="792"/>
        <p:guide pos="3144"/>
        <p:guide orient="horz" pos="960"/>
      </p:guideLst>
    </p:cSldViewPr>
  </p:slideViewPr>
  <p:outlineViewPr>
    <p:cViewPr>
      <p:scale>
        <a:sx n="33" d="100"/>
        <a:sy n="33" d="100"/>
      </p:scale>
      <p:origin x="0" y="-11942"/>
    </p:cViewPr>
  </p:outlin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58" d="100"/>
          <a:sy n="58" d="100"/>
        </p:scale>
        <p:origin x="3240"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ee Reed" userId="b4ba4488-76aa-485f-8cf7-98ff302a744b" providerId="ADAL" clId="{FDAF33F9-C36C-4344-B167-ABC30F86AE12}"/>
    <pc:docChg chg="undo custSel addSld delSld modSld">
      <pc:chgData name="Renee Reed" userId="b4ba4488-76aa-485f-8cf7-98ff302a744b" providerId="ADAL" clId="{FDAF33F9-C36C-4344-B167-ABC30F86AE12}" dt="2024-09-29T00:12:07.035" v="1543" actId="14100"/>
      <pc:docMkLst>
        <pc:docMk/>
      </pc:docMkLst>
      <pc:sldChg chg="modSp mod">
        <pc:chgData name="Renee Reed" userId="b4ba4488-76aa-485f-8cf7-98ff302a744b" providerId="ADAL" clId="{FDAF33F9-C36C-4344-B167-ABC30F86AE12}" dt="2024-09-29T00:10:52.459" v="1453" actId="14100"/>
        <pc:sldMkLst>
          <pc:docMk/>
          <pc:sldMk cId="1642425379" sldId="256"/>
        </pc:sldMkLst>
        <pc:spChg chg="mod">
          <ac:chgData name="Renee Reed" userId="b4ba4488-76aa-485f-8cf7-98ff302a744b" providerId="ADAL" clId="{FDAF33F9-C36C-4344-B167-ABC30F86AE12}" dt="2024-09-29T00:10:52.459" v="1453" actId="14100"/>
          <ac:spMkLst>
            <pc:docMk/>
            <pc:sldMk cId="1642425379" sldId="256"/>
            <ac:spMk id="2" creationId="{216815C6-3AD0-46E6-A74A-1967BD91AF50}"/>
          </ac:spMkLst>
        </pc:spChg>
      </pc:sldChg>
      <pc:sldChg chg="del">
        <pc:chgData name="Renee Reed" userId="b4ba4488-76aa-485f-8cf7-98ff302a744b" providerId="ADAL" clId="{FDAF33F9-C36C-4344-B167-ABC30F86AE12}" dt="2024-09-29T00:10:41.964" v="1452" actId="2696"/>
        <pc:sldMkLst>
          <pc:docMk/>
          <pc:sldMk cId="566997565" sldId="260"/>
        </pc:sldMkLst>
      </pc:sldChg>
      <pc:sldChg chg="del">
        <pc:chgData name="Renee Reed" userId="b4ba4488-76aa-485f-8cf7-98ff302a744b" providerId="ADAL" clId="{FDAF33F9-C36C-4344-B167-ABC30F86AE12}" dt="2024-09-28T23:56:27.560" v="748" actId="2696"/>
        <pc:sldMkLst>
          <pc:docMk/>
          <pc:sldMk cId="1593920805" sldId="262"/>
        </pc:sldMkLst>
      </pc:sldChg>
      <pc:sldChg chg="del">
        <pc:chgData name="Renee Reed" userId="b4ba4488-76aa-485f-8cf7-98ff302a744b" providerId="ADAL" clId="{FDAF33F9-C36C-4344-B167-ABC30F86AE12}" dt="2024-09-28T23:56:16.290" v="747" actId="2696"/>
        <pc:sldMkLst>
          <pc:docMk/>
          <pc:sldMk cId="4151694508" sldId="268"/>
        </pc:sldMkLst>
      </pc:sldChg>
      <pc:sldChg chg="modSp mod">
        <pc:chgData name="Renee Reed" userId="b4ba4488-76aa-485f-8cf7-98ff302a744b" providerId="ADAL" clId="{FDAF33F9-C36C-4344-B167-ABC30F86AE12}" dt="2024-09-29T00:10:35.113" v="1451" actId="113"/>
        <pc:sldMkLst>
          <pc:docMk/>
          <pc:sldMk cId="2436493926" sldId="276"/>
        </pc:sldMkLst>
        <pc:spChg chg="mod">
          <ac:chgData name="Renee Reed" userId="b4ba4488-76aa-485f-8cf7-98ff302a744b" providerId="ADAL" clId="{FDAF33F9-C36C-4344-B167-ABC30F86AE12}" dt="2024-09-29T00:10:28.503" v="1449" actId="14100"/>
          <ac:spMkLst>
            <pc:docMk/>
            <pc:sldMk cId="2436493926" sldId="276"/>
            <ac:spMk id="2" creationId="{BCCAEE93-8585-46D4-A7EC-F184E317CB2E}"/>
          </ac:spMkLst>
        </pc:spChg>
        <pc:spChg chg="mod">
          <ac:chgData name="Renee Reed" userId="b4ba4488-76aa-485f-8cf7-98ff302a744b" providerId="ADAL" clId="{FDAF33F9-C36C-4344-B167-ABC30F86AE12}" dt="2024-09-29T00:10:35.113" v="1451" actId="113"/>
          <ac:spMkLst>
            <pc:docMk/>
            <pc:sldMk cId="2436493926" sldId="276"/>
            <ac:spMk id="3" creationId="{24AFFC60-19C3-4901-93F7-7AAF4C09F8C6}"/>
          </ac:spMkLst>
        </pc:spChg>
      </pc:sldChg>
      <pc:sldChg chg="addSp delSp modSp mod">
        <pc:chgData name="Renee Reed" userId="b4ba4488-76aa-485f-8cf7-98ff302a744b" providerId="ADAL" clId="{FDAF33F9-C36C-4344-B167-ABC30F86AE12}" dt="2024-09-29T00:12:07.035" v="1543" actId="14100"/>
        <pc:sldMkLst>
          <pc:docMk/>
          <pc:sldMk cId="2243494996" sldId="277"/>
        </pc:sldMkLst>
        <pc:spChg chg="mod">
          <ac:chgData name="Renee Reed" userId="b4ba4488-76aa-485f-8cf7-98ff302a744b" providerId="ADAL" clId="{FDAF33F9-C36C-4344-B167-ABC30F86AE12}" dt="2024-09-29T00:12:07.035" v="1543" actId="14100"/>
          <ac:spMkLst>
            <pc:docMk/>
            <pc:sldMk cId="2243494996" sldId="277"/>
            <ac:spMk id="2" creationId="{6719F29B-F233-48AF-8261-F33A4E079E3E}"/>
          </ac:spMkLst>
        </pc:spChg>
        <pc:spChg chg="mod">
          <ac:chgData name="Renee Reed" userId="b4ba4488-76aa-485f-8cf7-98ff302a744b" providerId="ADAL" clId="{FDAF33F9-C36C-4344-B167-ABC30F86AE12}" dt="2024-09-29T00:12:00.477" v="1541" actId="122"/>
          <ac:spMkLst>
            <pc:docMk/>
            <pc:sldMk cId="2243494996" sldId="277"/>
            <ac:spMk id="3" creationId="{35E3EA69-4E0E-41BD-8095-A124225A2647}"/>
          </ac:spMkLst>
        </pc:spChg>
        <pc:inkChg chg="add del">
          <ac:chgData name="Renee Reed" userId="b4ba4488-76aa-485f-8cf7-98ff302a744b" providerId="ADAL" clId="{FDAF33F9-C36C-4344-B167-ABC30F86AE12}" dt="2024-09-29T00:04:13.314" v="852"/>
          <ac:inkMkLst>
            <pc:docMk/>
            <pc:sldMk cId="2243494996" sldId="277"/>
            <ac:inkMk id="4" creationId="{545EC099-6CC2-4617-80BA-7873E52F2E0B}"/>
          </ac:inkMkLst>
        </pc:inkChg>
        <pc:inkChg chg="add del">
          <ac:chgData name="Renee Reed" userId="b4ba4488-76aa-485f-8cf7-98ff302a744b" providerId="ADAL" clId="{FDAF33F9-C36C-4344-B167-ABC30F86AE12}" dt="2024-09-29T00:04:13.314" v="853"/>
          <ac:inkMkLst>
            <pc:docMk/>
            <pc:sldMk cId="2243494996" sldId="277"/>
            <ac:inkMk id="5" creationId="{CAE0A274-0A2D-4074-8762-A8633497F6A9}"/>
          </ac:inkMkLst>
        </pc:inkChg>
      </pc:sldChg>
      <pc:sldChg chg="addSp delSp modSp mod">
        <pc:chgData name="Renee Reed" userId="b4ba4488-76aa-485f-8cf7-98ff302a744b" providerId="ADAL" clId="{FDAF33F9-C36C-4344-B167-ABC30F86AE12}" dt="2024-09-29T00:11:21.296" v="1537" actId="20577"/>
        <pc:sldMkLst>
          <pc:docMk/>
          <pc:sldMk cId="4252466045" sldId="279"/>
        </pc:sldMkLst>
        <pc:spChg chg="add mod">
          <ac:chgData name="Renee Reed" userId="b4ba4488-76aa-485f-8cf7-98ff302a744b" providerId="ADAL" clId="{FDAF33F9-C36C-4344-B167-ABC30F86AE12}" dt="2024-09-29T00:08:40.366" v="1320" actId="1076"/>
          <ac:spMkLst>
            <pc:docMk/>
            <pc:sldMk cId="4252466045" sldId="279"/>
            <ac:spMk id="3" creationId="{A7D32056-4899-42D7-9C50-56BEA1658F75}"/>
          </ac:spMkLst>
        </pc:spChg>
        <pc:spChg chg="mod">
          <ac:chgData name="Renee Reed" userId="b4ba4488-76aa-485f-8cf7-98ff302a744b" providerId="ADAL" clId="{FDAF33F9-C36C-4344-B167-ABC30F86AE12}" dt="2024-09-29T00:11:21.296" v="1537" actId="20577"/>
          <ac:spMkLst>
            <pc:docMk/>
            <pc:sldMk cId="4252466045" sldId="279"/>
            <ac:spMk id="7" creationId="{3FF2D739-E475-54F8-C832-F04A983D0F24}"/>
          </ac:spMkLst>
        </pc:spChg>
        <pc:spChg chg="del">
          <ac:chgData name="Renee Reed" userId="b4ba4488-76aa-485f-8cf7-98ff302a744b" providerId="ADAL" clId="{FDAF33F9-C36C-4344-B167-ABC30F86AE12}" dt="2024-09-29T00:07:33.566" v="1217" actId="478"/>
          <ac:spMkLst>
            <pc:docMk/>
            <pc:sldMk cId="4252466045" sldId="279"/>
            <ac:spMk id="8" creationId="{8E323639-65E1-FDBD-1BE3-374BB39C1971}"/>
          </ac:spMkLst>
        </pc:spChg>
        <pc:spChg chg="mod">
          <ac:chgData name="Renee Reed" userId="b4ba4488-76aa-485f-8cf7-98ff302a744b" providerId="ADAL" clId="{FDAF33F9-C36C-4344-B167-ABC30F86AE12}" dt="2024-09-29T00:05:23.418" v="933" actId="14100"/>
          <ac:spMkLst>
            <pc:docMk/>
            <pc:sldMk cId="4252466045" sldId="279"/>
            <ac:spMk id="23" creationId="{5FB75C3E-5885-49DD-8190-BB1E8C511A7E}"/>
          </ac:spMkLst>
        </pc:spChg>
      </pc:sldChg>
      <pc:sldChg chg="addSp delSp modSp mod">
        <pc:chgData name="Renee Reed" userId="b4ba4488-76aa-485f-8cf7-98ff302a744b" providerId="ADAL" clId="{FDAF33F9-C36C-4344-B167-ABC30F86AE12}" dt="2024-09-29T00:02:07.928" v="849" actId="9405"/>
        <pc:sldMkLst>
          <pc:docMk/>
          <pc:sldMk cId="1418789964" sldId="286"/>
        </pc:sldMkLst>
        <pc:spChg chg="mod">
          <ac:chgData name="Renee Reed" userId="b4ba4488-76aa-485f-8cf7-98ff302a744b" providerId="ADAL" clId="{FDAF33F9-C36C-4344-B167-ABC30F86AE12}" dt="2024-09-29T00:00:28.392" v="791" actId="207"/>
          <ac:spMkLst>
            <pc:docMk/>
            <pc:sldMk cId="1418789964" sldId="286"/>
            <ac:spMk id="2" creationId="{67708C79-A4AC-4B5D-92DF-600737E4D11A}"/>
          </ac:spMkLst>
        </pc:spChg>
        <pc:spChg chg="add del mod">
          <ac:chgData name="Renee Reed" userId="b4ba4488-76aa-485f-8cf7-98ff302a744b" providerId="ADAL" clId="{FDAF33F9-C36C-4344-B167-ABC30F86AE12}" dt="2024-09-29T00:00:36.811" v="793" actId="478"/>
          <ac:spMkLst>
            <pc:docMk/>
            <pc:sldMk cId="1418789964" sldId="286"/>
            <ac:spMk id="4" creationId="{A6CE9F75-B30B-4390-A872-8D0A03409384}"/>
          </ac:spMkLst>
        </pc:spChg>
        <pc:spChg chg="del">
          <ac:chgData name="Renee Reed" userId="b4ba4488-76aa-485f-8cf7-98ff302a744b" providerId="ADAL" clId="{FDAF33F9-C36C-4344-B167-ABC30F86AE12}" dt="2024-09-29T00:00:33.805" v="792" actId="478"/>
          <ac:spMkLst>
            <pc:docMk/>
            <pc:sldMk cId="1418789964" sldId="286"/>
            <ac:spMk id="7" creationId="{02492136-277B-808E-9D1B-0527359207DB}"/>
          </ac:spMkLst>
        </pc:spChg>
        <pc:spChg chg="mod">
          <ac:chgData name="Renee Reed" userId="b4ba4488-76aa-485f-8cf7-98ff302a744b" providerId="ADAL" clId="{FDAF33F9-C36C-4344-B167-ABC30F86AE12}" dt="2024-09-29T00:01:11.335" v="837" actId="113"/>
          <ac:spMkLst>
            <pc:docMk/>
            <pc:sldMk cId="1418789964" sldId="286"/>
            <ac:spMk id="12" creationId="{D3251268-42B4-3B45-A59B-740E2DB97A00}"/>
          </ac:spMkLst>
        </pc:spChg>
        <pc:picChg chg="add mod">
          <ac:chgData name="Renee Reed" userId="b4ba4488-76aa-485f-8cf7-98ff302a744b" providerId="ADAL" clId="{FDAF33F9-C36C-4344-B167-ABC30F86AE12}" dt="2024-09-29T00:01:24.184" v="841" actId="14100"/>
          <ac:picMkLst>
            <pc:docMk/>
            <pc:sldMk cId="1418789964" sldId="286"/>
            <ac:picMk id="6" creationId="{83C97CC8-578E-4D50-AE2D-9442B1A9DA26}"/>
          </ac:picMkLst>
        </pc:picChg>
        <pc:inkChg chg="add">
          <ac:chgData name="Renee Reed" userId="b4ba4488-76aa-485f-8cf7-98ff302a744b" providerId="ADAL" clId="{FDAF33F9-C36C-4344-B167-ABC30F86AE12}" dt="2024-09-29T00:01:38.343" v="842" actId="9405"/>
          <ac:inkMkLst>
            <pc:docMk/>
            <pc:sldMk cId="1418789964" sldId="286"/>
            <ac:inkMk id="8" creationId="{E7AA1059-6359-4F7B-A172-72ED26E4DE0C}"/>
          </ac:inkMkLst>
        </pc:inkChg>
        <pc:inkChg chg="add">
          <ac:chgData name="Renee Reed" userId="b4ba4488-76aa-485f-8cf7-98ff302a744b" providerId="ADAL" clId="{FDAF33F9-C36C-4344-B167-ABC30F86AE12}" dt="2024-09-29T00:01:40.131" v="843" actId="9405"/>
          <ac:inkMkLst>
            <pc:docMk/>
            <pc:sldMk cId="1418789964" sldId="286"/>
            <ac:inkMk id="9" creationId="{FBC39898-9508-40E6-9A08-1173A3BAE74C}"/>
          </ac:inkMkLst>
        </pc:inkChg>
        <pc:inkChg chg="add">
          <ac:chgData name="Renee Reed" userId="b4ba4488-76aa-485f-8cf7-98ff302a744b" providerId="ADAL" clId="{FDAF33F9-C36C-4344-B167-ABC30F86AE12}" dt="2024-09-29T00:01:42.997" v="844" actId="9405"/>
          <ac:inkMkLst>
            <pc:docMk/>
            <pc:sldMk cId="1418789964" sldId="286"/>
            <ac:inkMk id="10" creationId="{D8189F5F-267A-45D9-8606-762578B1A3AC}"/>
          </ac:inkMkLst>
        </pc:inkChg>
        <pc:inkChg chg="add">
          <ac:chgData name="Renee Reed" userId="b4ba4488-76aa-485f-8cf7-98ff302a744b" providerId="ADAL" clId="{FDAF33F9-C36C-4344-B167-ABC30F86AE12}" dt="2024-09-29T00:01:49.149" v="845" actId="9405"/>
          <ac:inkMkLst>
            <pc:docMk/>
            <pc:sldMk cId="1418789964" sldId="286"/>
            <ac:inkMk id="11" creationId="{6AEE4D8E-B78F-4CDF-B699-6A61016D7209}"/>
          </ac:inkMkLst>
        </pc:inkChg>
        <pc:inkChg chg="add">
          <ac:chgData name="Renee Reed" userId="b4ba4488-76aa-485f-8cf7-98ff302a744b" providerId="ADAL" clId="{FDAF33F9-C36C-4344-B167-ABC30F86AE12}" dt="2024-09-29T00:01:51.317" v="846" actId="9405"/>
          <ac:inkMkLst>
            <pc:docMk/>
            <pc:sldMk cId="1418789964" sldId="286"/>
            <ac:inkMk id="13" creationId="{73C21DE6-2969-4453-9D67-9116493A725B}"/>
          </ac:inkMkLst>
        </pc:inkChg>
        <pc:inkChg chg="add">
          <ac:chgData name="Renee Reed" userId="b4ba4488-76aa-485f-8cf7-98ff302a744b" providerId="ADAL" clId="{FDAF33F9-C36C-4344-B167-ABC30F86AE12}" dt="2024-09-29T00:01:56.998" v="847" actId="9405"/>
          <ac:inkMkLst>
            <pc:docMk/>
            <pc:sldMk cId="1418789964" sldId="286"/>
            <ac:inkMk id="15" creationId="{6AF4A9A1-3E8C-4B5A-AAE6-BC7E30F58D7E}"/>
          </ac:inkMkLst>
        </pc:inkChg>
        <pc:inkChg chg="add">
          <ac:chgData name="Renee Reed" userId="b4ba4488-76aa-485f-8cf7-98ff302a744b" providerId="ADAL" clId="{FDAF33F9-C36C-4344-B167-ABC30F86AE12}" dt="2024-09-29T00:02:00.496" v="848" actId="9405"/>
          <ac:inkMkLst>
            <pc:docMk/>
            <pc:sldMk cId="1418789964" sldId="286"/>
            <ac:inkMk id="16" creationId="{2EF85FCF-CC6D-459F-A116-53AD45D5927E}"/>
          </ac:inkMkLst>
        </pc:inkChg>
        <pc:inkChg chg="add">
          <ac:chgData name="Renee Reed" userId="b4ba4488-76aa-485f-8cf7-98ff302a744b" providerId="ADAL" clId="{FDAF33F9-C36C-4344-B167-ABC30F86AE12}" dt="2024-09-29T00:02:07.928" v="849" actId="9405"/>
          <ac:inkMkLst>
            <pc:docMk/>
            <pc:sldMk cId="1418789964" sldId="286"/>
            <ac:inkMk id="17" creationId="{B7B46808-348F-4C1A-8D82-C333300A0BE6}"/>
          </ac:inkMkLst>
        </pc:inkChg>
      </pc:sldChg>
      <pc:sldChg chg="modSp mod">
        <pc:chgData name="Renee Reed" userId="b4ba4488-76aa-485f-8cf7-98ff302a744b" providerId="ADAL" clId="{FDAF33F9-C36C-4344-B167-ABC30F86AE12}" dt="2024-09-28T20:12:50.004" v="137" actId="207"/>
        <pc:sldMkLst>
          <pc:docMk/>
          <pc:sldMk cId="1329539271" sldId="290"/>
        </pc:sldMkLst>
        <pc:spChg chg="mod">
          <ac:chgData name="Renee Reed" userId="b4ba4488-76aa-485f-8cf7-98ff302a744b" providerId="ADAL" clId="{FDAF33F9-C36C-4344-B167-ABC30F86AE12}" dt="2024-09-28T20:05:17.569" v="22" actId="27636"/>
          <ac:spMkLst>
            <pc:docMk/>
            <pc:sldMk cId="1329539271" sldId="290"/>
            <ac:spMk id="2" creationId="{216815C6-3AD0-46E6-A74A-1967BD91AF50}"/>
          </ac:spMkLst>
        </pc:spChg>
        <pc:spChg chg="mod">
          <ac:chgData name="Renee Reed" userId="b4ba4488-76aa-485f-8cf7-98ff302a744b" providerId="ADAL" clId="{FDAF33F9-C36C-4344-B167-ABC30F86AE12}" dt="2024-09-28T20:12:50.004" v="137" actId="207"/>
          <ac:spMkLst>
            <pc:docMk/>
            <pc:sldMk cId="1329539271" sldId="290"/>
            <ac:spMk id="3" creationId="{1901B20D-4C28-4DA3-ABBD-718C22A5E58B}"/>
          </ac:spMkLst>
        </pc:spChg>
      </pc:sldChg>
      <pc:sldChg chg="addSp modSp mod">
        <pc:chgData name="Renee Reed" userId="b4ba4488-76aa-485f-8cf7-98ff302a744b" providerId="ADAL" clId="{FDAF33F9-C36C-4344-B167-ABC30F86AE12}" dt="2024-09-28T23:59:42.858" v="760" actId="20577"/>
        <pc:sldMkLst>
          <pc:docMk/>
          <pc:sldMk cId="3003251909" sldId="291"/>
        </pc:sldMkLst>
        <pc:spChg chg="mod">
          <ac:chgData name="Renee Reed" userId="b4ba4488-76aa-485f-8cf7-98ff302a744b" providerId="ADAL" clId="{FDAF33F9-C36C-4344-B167-ABC30F86AE12}" dt="2024-09-28T23:59:42.858" v="760" actId="20577"/>
          <ac:spMkLst>
            <pc:docMk/>
            <pc:sldMk cId="3003251909" sldId="291"/>
            <ac:spMk id="2" creationId="{216815C6-3AD0-46E6-A74A-1967BD91AF50}"/>
          </ac:spMkLst>
        </pc:spChg>
        <pc:spChg chg="mod">
          <ac:chgData name="Renee Reed" userId="b4ba4488-76aa-485f-8cf7-98ff302a744b" providerId="ADAL" clId="{FDAF33F9-C36C-4344-B167-ABC30F86AE12}" dt="2024-09-28T23:53:54.775" v="591" actId="27636"/>
          <ac:spMkLst>
            <pc:docMk/>
            <pc:sldMk cId="3003251909" sldId="291"/>
            <ac:spMk id="3" creationId="{1901B20D-4C28-4DA3-ABBD-718C22A5E58B}"/>
          </ac:spMkLst>
        </pc:spChg>
        <pc:spChg chg="add mod">
          <ac:chgData name="Renee Reed" userId="b4ba4488-76aa-485f-8cf7-98ff302a744b" providerId="ADAL" clId="{FDAF33F9-C36C-4344-B167-ABC30F86AE12}" dt="2024-09-28T23:55:47.729" v="746" actId="313"/>
          <ac:spMkLst>
            <pc:docMk/>
            <pc:sldMk cId="3003251909" sldId="291"/>
            <ac:spMk id="5" creationId="{5177467A-0643-426D-83EB-CD1F65FC16F0}"/>
          </ac:spMkLst>
        </pc:spChg>
      </pc:sldChg>
      <pc:sldChg chg="del">
        <pc:chgData name="Renee Reed" userId="b4ba4488-76aa-485f-8cf7-98ff302a744b" providerId="ADAL" clId="{FDAF33F9-C36C-4344-B167-ABC30F86AE12}" dt="2024-09-29T00:05:06.765" v="914" actId="2696"/>
        <pc:sldMkLst>
          <pc:docMk/>
          <pc:sldMk cId="2390678392" sldId="292"/>
        </pc:sldMkLst>
      </pc:sldChg>
      <pc:sldChg chg="addSp delSp modSp new mod">
        <pc:chgData name="Renee Reed" userId="b4ba4488-76aa-485f-8cf7-98ff302a744b" providerId="ADAL" clId="{FDAF33F9-C36C-4344-B167-ABC30F86AE12}" dt="2024-09-28T20:14:12.586" v="151" actId="478"/>
        <pc:sldMkLst>
          <pc:docMk/>
          <pc:sldMk cId="294563532" sldId="293"/>
        </pc:sldMkLst>
        <pc:spChg chg="del">
          <ac:chgData name="Renee Reed" userId="b4ba4488-76aa-485f-8cf7-98ff302a744b" providerId="ADAL" clId="{FDAF33F9-C36C-4344-B167-ABC30F86AE12}" dt="2024-09-28T20:14:09.177" v="150" actId="478"/>
          <ac:spMkLst>
            <pc:docMk/>
            <pc:sldMk cId="294563532" sldId="293"/>
            <ac:spMk id="2" creationId="{9B22386B-1E0D-4A89-8607-4CA048218899}"/>
          </ac:spMkLst>
        </pc:spChg>
        <pc:spChg chg="del">
          <ac:chgData name="Renee Reed" userId="b4ba4488-76aa-485f-8cf7-98ff302a744b" providerId="ADAL" clId="{FDAF33F9-C36C-4344-B167-ABC30F86AE12}" dt="2024-09-28T20:14:12.586" v="151" actId="478"/>
          <ac:spMkLst>
            <pc:docMk/>
            <pc:sldMk cId="294563532" sldId="293"/>
            <ac:spMk id="3" creationId="{BCBD8B77-510E-453E-A918-83247E9829B5}"/>
          </ac:spMkLst>
        </pc:spChg>
        <pc:picChg chg="add mod">
          <ac:chgData name="Renee Reed" userId="b4ba4488-76aa-485f-8cf7-98ff302a744b" providerId="ADAL" clId="{FDAF33F9-C36C-4344-B167-ABC30F86AE12}" dt="2024-09-28T20:14:05.178" v="149" actId="1036"/>
          <ac:picMkLst>
            <pc:docMk/>
            <pc:sldMk cId="294563532" sldId="293"/>
            <ac:picMk id="6" creationId="{37F0D313-7A0E-455A-BA5A-EFDC7F3D1E5F}"/>
          </ac:picMkLst>
        </pc:picChg>
      </pc:sldChg>
      <pc:sldChg chg="addSp delSp modSp new mod">
        <pc:chgData name="Renee Reed" userId="b4ba4488-76aa-485f-8cf7-98ff302a744b" providerId="ADAL" clId="{FDAF33F9-C36C-4344-B167-ABC30F86AE12}" dt="2024-09-28T21:03:30.425" v="470" actId="1036"/>
        <pc:sldMkLst>
          <pc:docMk/>
          <pc:sldMk cId="957691107" sldId="294"/>
        </pc:sldMkLst>
        <pc:spChg chg="del">
          <ac:chgData name="Renee Reed" userId="b4ba4488-76aa-485f-8cf7-98ff302a744b" providerId="ADAL" clId="{FDAF33F9-C36C-4344-B167-ABC30F86AE12}" dt="2024-09-28T21:03:20.477" v="461" actId="478"/>
          <ac:spMkLst>
            <pc:docMk/>
            <pc:sldMk cId="957691107" sldId="294"/>
            <ac:spMk id="2" creationId="{BD7A2984-A51C-4F10-B48E-6382F7FC02FD}"/>
          </ac:spMkLst>
        </pc:spChg>
        <pc:spChg chg="del">
          <ac:chgData name="Renee Reed" userId="b4ba4488-76aa-485f-8cf7-98ff302a744b" providerId="ADAL" clId="{FDAF33F9-C36C-4344-B167-ABC30F86AE12}" dt="2024-09-28T21:03:23.158" v="462" actId="478"/>
          <ac:spMkLst>
            <pc:docMk/>
            <pc:sldMk cId="957691107" sldId="294"/>
            <ac:spMk id="3" creationId="{0ED1AD44-B1D4-41CC-8FAD-1AEAC06480DB}"/>
          </ac:spMkLst>
        </pc:spChg>
        <pc:picChg chg="add mod">
          <ac:chgData name="Renee Reed" userId="b4ba4488-76aa-485f-8cf7-98ff302a744b" providerId="ADAL" clId="{FDAF33F9-C36C-4344-B167-ABC30F86AE12}" dt="2024-09-28T21:03:30.425" v="470" actId="1036"/>
          <ac:picMkLst>
            <pc:docMk/>
            <pc:sldMk cId="957691107" sldId="294"/>
            <ac:picMk id="6" creationId="{933B3109-6250-4EEF-A756-6DA94E7A862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ABBF3-49A8-4B3F-9773-22E67695BB12}" type="datetimeFigureOut">
              <a:rPr lang="en-US" smtClean="0"/>
              <a:t>9/28/2024</a:t>
            </a:fld>
            <a:endParaRPr lang="en-US" dirty="0"/>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EB6193-5AA7-489B-8575-00593FC261DE}" type="slidenum">
              <a:rPr lang="en-US" smtClean="0"/>
              <a:t>‹#›</a:t>
            </a:fld>
            <a:endParaRPr lang="en-US"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29T00:01:38.339"/>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0,'9'5,"0"-2,1 1,0-1,0-1,0 0,12 1,65 1,-54-3,564 1,-308-4,-286 2,114 0,118 16,-122-7,154-6,-135-5,-82 5,0 1,61 15,-55-8,75 4,58-15,35 1,-127 12,-62-7,46 2,270-7,-165-3,-153 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29T00:01:40.13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28,'4'-2,"0"-1,0 1,1 0,-1 0,1 0,-1 0,1 1,0 0,0 0,0 0,0 1,5-1,-1 0,42-3,-1 2,85 7,98 30,-146-19,1-4,120 1,-180-11,54 9,11 1,80 1,92 1,209-15,-450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29T00:01:42.996"/>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1,'106'5,"-1"5,127 29,35 4,-105-13,-111-19,-1-1,75 3,128-15,68 3,-267 4,0 3,65 18,-63-13,113 13,243-23,-207-6,-125 3,37 2,198-25,-253 14,34-5,144-41,-209 46,-1 1,1 2,0 1,0 1,63 1,669 6,-449-4,-303 1,-1 0,21-5,-8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29T00:01:49.148"/>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0,'270'22,"-86"-3,237-4,0-1,343-2,-486-14,-44 0,257 4,-318 11,34 1,453-13,-312-2,-319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29T00:01:51.316"/>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30,'0'-1,"0"0,0 0,0 1,1-1,-1 0,0 1,1-1,-1 0,0 1,1-1,-1 0,1 1,-1-1,1 1,-1-1,1 1,-1-1,1 1,0-1,-1 1,1 0,0-1,-1 1,1 0,0 0,-1-1,2 1,23-5,-20 5,86-7,0 4,118 12,-142-5,193 16,201 4,413-25,-464 2,-381-1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29T00:01:56.997"/>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4573,'0'-3,"0"0,1 0,0 0,-1 0,1 0,1 0,-1 0,0 0,1 1,-1-1,1 0,0 1,0 0,0-1,0 1,3-3,6-4,0 0,15-9,-12 8,421-263,-264 176,-123 68,-32 18,33-15,61-30,-35 16,-59 31,28-21,-29 19,0 1,22-11,-7 7,21-9,-2-2,56-38,-85 47,-2-1,0 0,17-21,21-22,-36 40,30-42,-7 8,116-152,-83 101,-46 70,-19 22,-1 0,0 0,13-25,-2 1,28-39,-3 7,-30 39,20-55,-13 30,-9 24,2 0,31-47,15-18,82-180,-142 272,8-13,0-1,2 1,17-21,-23 30,16-24,-1 0,-2-2,27-67,14-25,-36 77,-18 35,1 0,0 0,1 1,14-19,-19 29,-1 1,0-1,0 0,0 0,0 0,-1-1,1 1,-1 0,0-1,0 1,0-1,0 1,-1-1,1-3,-2-3,1 0,-2 1,1 0,-4-10,3 9,1 2,0 1,0 0,1-1,0 1,0 0,1-1,0 1,0 0,1 0,0 0,0 0,4-8,5-9,1 1,16-23,-12 21,0 2,19-22,13-19,-29 33,114-174,-97 156,85-89,-105 124,0 1,2 1,-1 0,1 2,32-14,-25 12,0-1,32-23,-43 24,0-1,0-1,-2 0,16-22,22-24,-9 15,-22 24,1 0,0 1,37-27,-44 38,0-2,-1 0,0 0,0-1,-2-1,1 0,7-14,53-104,-71 130,11-23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29T00:02:00.495"/>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4008,'17'-1,"0"0,1-1,-2-1,1 0,0-2,-1 0,19-8,10-8,49-31,-17 6,71-56,-95 63,-32 24,0 0,-1-1,-1-1,24-28,-30 31,0 1,0 1,24-17,3-3,-14 9,-5 3,1 1,1 1,1 1,49-26,-49 31,-1-1,-1-1,0-1,-1 0,0-2,20-21,142-117,-142 122,13-6,-30 22,-2 0,29-28,26-50,-54 64,43-44,-46 54,0 0,-1-1,30-46,-10 11,-26 40,-1-1,0 0,10-23,-13 24,1 0,0 0,16-19,11-17,-31 41,-1 0,0 0,0-1,4-19,11-29,5-3,-17 41,1 1,1 0,13-21,59-106,-58 93,-20 43,2 0,-1 0,1 1,1 0,1 0,-1 0,11-10,13-15,-1-2,26-45,-32 47,1 1,59-65,41-13,-55 58,-51 41,0 0,0-1,17-20,-36 35,36-42,68-62,-67 70,-2-2,40-53,-27 30,111-134,50-60,-187 229,67-74,-77 86,-1-1,0 0,14-28,10-12,-21 38</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9-29T00:02:07.927"/>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4415 0,'-13'0,"0"1,0 0,1 0,-1 2,1-1,-1 2,1-1,0 2,0 0,1 0,-1 1,1 0,1 1,-1 0,1 1,0 0,1 1,0 0,0 0,1 1,-14 20,-167 286,155-239,27-58,-1 0,0-1,-2 0,0-1,-14 19,11-20,0 1,1 1,1 0,1 0,-13 31,12-25,-2 1,0-2,-2 0,0-1,-20 21,8-7,17-23,2 1,-8 15,9-15,0-1,-16 21,-136 181,63-91,54-72,-41 65,70-98,0-2,-22 23,22-25,0 0,1 0,-17 27,20-24,1-1,-2 0,0 0,0-1,-2 0,0-1,-15 15,8-11,1 1,-26 37,-9 11,-130 166,140-173,18-24,-2 0,-37 38,48-58,1 2,1 0,-13 23,12-18,-26 32,7-17,-92 119,33-43,13-17,55-55,20-33,0 0,-1-1,-10 15,-67 66,69-78,0-1,-25 15,26-17,0 0,0 0,1 1,-18 19,-84 109,57-69,33-38,-48 47,62-67,0 0,1 1,-13 20,13-18,-1 0,-12 14,-12 7,-10 10,2 2,-51 73,53-65,-68 75,-2 0,52-59,-13 17,44-55,-1 0,-33 28,28-28,5-7,-1-2,-55 34,81-55,-33 22,19-12,-29 17,21-18,1 1,1 1,1 1,-36 31,-8 8,52-45,1 1,0 1,1 0,0 0,1 1,-15 21,22-29,0 1,0 0,0-1,0 0,-1 0,1-1,-1 1,-8 4,-5 4,-2 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AAC2B-A50D-4386-849A-6B59FB991B4C}" type="datetimeFigureOut">
              <a:rPr lang="en-US" smtClean="0"/>
              <a:t>9/28/2024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5658-EA1F-4910-80AB-4DA76E167475}" type="slidenum">
              <a:rPr lang="en-US" smtClean="0"/>
              <a:t>‹#›</a:t>
            </a:fld>
            <a:endParaRPr lang="en-US"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1</a:t>
            </a:fld>
            <a:endParaRPr lang="en-US" dirty="0"/>
          </a:p>
        </p:txBody>
      </p:sp>
    </p:spTree>
    <p:extLst>
      <p:ext uri="{BB962C8B-B14F-4D97-AF65-F5344CB8AC3E}">
        <p14:creationId xmlns:p14="http://schemas.microsoft.com/office/powerpoint/2010/main" val="245686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2</a:t>
            </a:fld>
            <a:endParaRPr lang="en-US" dirty="0"/>
          </a:p>
        </p:txBody>
      </p:sp>
    </p:spTree>
    <p:extLst>
      <p:ext uri="{BB962C8B-B14F-4D97-AF65-F5344CB8AC3E}">
        <p14:creationId xmlns:p14="http://schemas.microsoft.com/office/powerpoint/2010/main" val="3217716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3</a:t>
            </a:fld>
            <a:endParaRPr lang="en-US" dirty="0"/>
          </a:p>
        </p:txBody>
      </p:sp>
    </p:spTree>
    <p:extLst>
      <p:ext uri="{BB962C8B-B14F-4D97-AF65-F5344CB8AC3E}">
        <p14:creationId xmlns:p14="http://schemas.microsoft.com/office/powerpoint/2010/main" val="2456439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4</a:t>
            </a:fld>
            <a:endParaRPr lang="en-US" dirty="0"/>
          </a:p>
        </p:txBody>
      </p:sp>
    </p:spTree>
    <p:extLst>
      <p:ext uri="{BB962C8B-B14F-4D97-AF65-F5344CB8AC3E}">
        <p14:creationId xmlns:p14="http://schemas.microsoft.com/office/powerpoint/2010/main" val="2769560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6</a:t>
            </a:fld>
            <a:endParaRPr lang="en-US" dirty="0"/>
          </a:p>
        </p:txBody>
      </p:sp>
    </p:spTree>
    <p:extLst>
      <p:ext uri="{BB962C8B-B14F-4D97-AF65-F5344CB8AC3E}">
        <p14:creationId xmlns:p14="http://schemas.microsoft.com/office/powerpoint/2010/main" val="2482613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8</a:t>
            </a:fld>
            <a:endParaRPr lang="en-US" dirty="0"/>
          </a:p>
        </p:txBody>
      </p:sp>
    </p:spTree>
    <p:extLst>
      <p:ext uri="{BB962C8B-B14F-4D97-AF65-F5344CB8AC3E}">
        <p14:creationId xmlns:p14="http://schemas.microsoft.com/office/powerpoint/2010/main" val="1101034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9</a:t>
            </a:fld>
            <a:endParaRPr lang="en-US" dirty="0"/>
          </a:p>
        </p:txBody>
      </p:sp>
    </p:spTree>
    <p:extLst>
      <p:ext uri="{BB962C8B-B14F-4D97-AF65-F5344CB8AC3E}">
        <p14:creationId xmlns:p14="http://schemas.microsoft.com/office/powerpoint/2010/main" val="2909667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895658-EA1F-4910-80AB-4DA76E167475}" type="slidenum">
              <a:rPr lang="en-US" smtClean="0"/>
              <a:t>10</a:t>
            </a:fld>
            <a:endParaRPr lang="en-US" dirty="0"/>
          </a:p>
        </p:txBody>
      </p:sp>
    </p:spTree>
    <p:extLst>
      <p:ext uri="{BB962C8B-B14F-4D97-AF65-F5344CB8AC3E}">
        <p14:creationId xmlns:p14="http://schemas.microsoft.com/office/powerpoint/2010/main" val="1648291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895658-EA1F-4910-80AB-4DA76E167475}" type="slidenum">
              <a:rPr lang="en-US" smtClean="0"/>
              <a:t>11</a:t>
            </a:fld>
            <a:endParaRPr lang="en-US" dirty="0"/>
          </a:p>
        </p:txBody>
      </p:sp>
    </p:spTree>
    <p:extLst>
      <p:ext uri="{BB962C8B-B14F-4D97-AF65-F5344CB8AC3E}">
        <p14:creationId xmlns:p14="http://schemas.microsoft.com/office/powerpoint/2010/main" val="36071253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10" Type="http://schemas.openxmlformats.org/officeDocument/2006/relationships/image" Target="../media/image5.png"/><Relationship Id="rId4" Type="http://schemas.openxmlformats.org/officeDocument/2006/relationships/image" Target="../media/image14.png"/><Relationship Id="rId9" Type="http://schemas.openxmlformats.org/officeDocument/2006/relationships/image" Target="../media/image2.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image" Target="../media/image24.sv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23.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9AF4D7D-42EC-4F30-296A-81B05C4E7D57}"/>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714772" y="677918"/>
            <a:ext cx="6856292" cy="3590596"/>
          </a:xfrm>
        </p:spPr>
        <p:txBody>
          <a:bodyPr anchor="ctr"/>
          <a:lstStyle>
            <a:lvl1pPr algn="l">
              <a:defRPr sz="6000" cap="all" baseline="0">
                <a:solidFill>
                  <a:schemeClr val="tx2"/>
                </a:solidFill>
              </a:defRPr>
            </a:lvl1pPr>
          </a:lstStyle>
          <a:p>
            <a:r>
              <a:rPr lang="en-US" dirty="0"/>
              <a:t>Click to add title</a:t>
            </a:r>
          </a:p>
        </p:txBody>
      </p:sp>
    </p:spTree>
    <p:extLst>
      <p:ext uri="{BB962C8B-B14F-4D97-AF65-F5344CB8AC3E}">
        <p14:creationId xmlns:p14="http://schemas.microsoft.com/office/powerpoint/2010/main" val="670392170"/>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0" y="896112"/>
            <a:ext cx="10668000" cy="1325563"/>
          </a:xfrm>
        </p:spPr>
        <p:txBody>
          <a:bodyPr anchor="t" anchorCtr="0"/>
          <a:lstStyle>
            <a:lvl1pPr>
              <a:defRPr cap="all" baseline="0">
                <a:solidFill>
                  <a:schemeClr val="accent1"/>
                </a:solidFill>
              </a:defRPr>
            </a:lvl1pPr>
          </a:lstStyle>
          <a:p>
            <a:r>
              <a:rPr lang="en-US" dirty="0"/>
              <a:t>CLICK TO ADD TITLE</a:t>
            </a:r>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D70FC509-0D49-9500-59C9-DAE0A699FB0C}"/>
              </a:ext>
            </a:extLst>
          </p:cNvPr>
          <p:cNvSpPr>
            <a:spLocks noGrp="1"/>
          </p:cNvSpPr>
          <p:nvPr>
            <p:ph type="body" sz="quarter" idx="13" hasCustomPrompt="1"/>
          </p:nvPr>
        </p:nvSpPr>
        <p:spPr>
          <a:xfrm>
            <a:off x="762000" y="2417197"/>
            <a:ext cx="4278313" cy="3737541"/>
          </a:xfrm>
        </p:spPr>
        <p:txBody>
          <a:bodyPr vert="horz" lIns="91440" tIns="45720" rIns="91440" bIns="45720" rtlCol="0">
            <a:normAutofit/>
          </a:bodyPr>
          <a:lstStyle>
            <a:lvl1pPr>
              <a:spcBef>
                <a:spcPts val="0"/>
              </a:spcBef>
              <a:spcAft>
                <a:spcPts val="1200"/>
              </a:spcAft>
              <a:defRPr lang="en-US" sz="1800" smtClean="0"/>
            </a:lvl1pPr>
            <a:lvl2pPr>
              <a:spcBef>
                <a:spcPts val="0"/>
              </a:spcBef>
              <a:spcAft>
                <a:spcPts val="1200"/>
              </a:spcAft>
              <a:defRPr lang="en-US" sz="1800" smtClean="0"/>
            </a:lvl2pPr>
            <a:lvl3pPr>
              <a:spcBef>
                <a:spcPts val="0"/>
              </a:spcBef>
              <a:spcAft>
                <a:spcPts val="1200"/>
              </a:spcAft>
              <a:defRPr lang="en-US" sz="1800" smtClean="0"/>
            </a:lvl3pPr>
            <a:lvl4pPr>
              <a:spcBef>
                <a:spcPts val="0"/>
              </a:spcBef>
              <a:spcAft>
                <a:spcPts val="1200"/>
              </a:spcAft>
              <a:defRPr lang="en-US" sz="1800" smtClean="0"/>
            </a:lvl4pPr>
            <a:lvl5pPr>
              <a:spcBef>
                <a:spcPts val="0"/>
              </a:spcBef>
              <a:spcAft>
                <a:spcPts val="1200"/>
              </a:spcAft>
              <a:defRPr lang="en-US" sz="1800"/>
            </a:lvl5pPr>
          </a:lstStyle>
          <a:p>
            <a:pPr lvl="0"/>
            <a:r>
              <a:rPr lang="en-US" dirty="0"/>
              <a:t>Click to add text </a:t>
            </a:r>
          </a:p>
          <a:p>
            <a:pPr marL="685800" lvl="1" indent="-228600"/>
            <a:r>
              <a:rPr lang="en-US" dirty="0"/>
              <a:t>Second level</a:t>
            </a:r>
          </a:p>
          <a:p>
            <a:pPr marL="1143000" lvl="2" indent="-228600"/>
            <a:r>
              <a:rPr lang="en-US" dirty="0"/>
              <a:t>Third level</a:t>
            </a:r>
          </a:p>
          <a:p>
            <a:pPr marL="1600200" lvl="3" indent="-228600"/>
            <a:r>
              <a:rPr lang="en-US" dirty="0"/>
              <a:t>Fourth level</a:t>
            </a:r>
          </a:p>
          <a:p>
            <a:pPr marL="2057400" lvl="4" indent="-228600"/>
            <a:r>
              <a:rPr lang="en-US" dirty="0"/>
              <a:t>Fifth level</a:t>
            </a:r>
          </a:p>
        </p:txBody>
      </p:sp>
      <p:sp>
        <p:nvSpPr>
          <p:cNvPr id="8" name="Table Placeholder 7">
            <a:extLst>
              <a:ext uri="{FF2B5EF4-FFF2-40B4-BE49-F238E27FC236}">
                <a16:creationId xmlns:a16="http://schemas.microsoft.com/office/drawing/2014/main" id="{7113F543-A373-5951-EBF3-7E283EE52F0B}"/>
              </a:ext>
            </a:extLst>
          </p:cNvPr>
          <p:cNvSpPr>
            <a:spLocks noGrp="1"/>
          </p:cNvSpPr>
          <p:nvPr>
            <p:ph type="tbl" sz="quarter" idx="14" hasCustomPrompt="1"/>
          </p:nvPr>
        </p:nvSpPr>
        <p:spPr>
          <a:xfrm>
            <a:off x="5241471" y="2417763"/>
            <a:ext cx="6188529" cy="3736975"/>
          </a:xfrm>
        </p:spPr>
        <p:txBody>
          <a:bodyPr/>
          <a:lstStyle>
            <a:lvl1pPr>
              <a:defRPr/>
            </a:lvl1pPr>
          </a:lstStyle>
          <a:p>
            <a:r>
              <a:rPr lang="en-US" dirty="0"/>
              <a:t>Click icon to insert table</a:t>
            </a:r>
          </a:p>
        </p:txBody>
      </p:sp>
      <p:sp>
        <p:nvSpPr>
          <p:cNvPr id="3" name="Date Placeholder 3">
            <a:extLst>
              <a:ext uri="{FF2B5EF4-FFF2-40B4-BE49-F238E27FC236}">
                <a16:creationId xmlns:a16="http://schemas.microsoft.com/office/drawing/2014/main" id="{7D4C80AE-01F3-AAB6-99EF-DB1B5934CFD2}"/>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r>
              <a:rPr lang="en-US"/>
              <a:t>12/11/2023</a:t>
            </a:r>
            <a:endParaRPr lang="en-US" dirty="0"/>
          </a:p>
        </p:txBody>
      </p:sp>
      <p:sp>
        <p:nvSpPr>
          <p:cNvPr id="4" name="Footer Placeholder 4">
            <a:extLst>
              <a:ext uri="{FF2B5EF4-FFF2-40B4-BE49-F238E27FC236}">
                <a16:creationId xmlns:a16="http://schemas.microsoft.com/office/drawing/2014/main" id="{C0241B24-8629-6BC2-C72F-A156F0624997}"/>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967FBBF9-1C14-3371-F0AC-507FFCAB3BC1}"/>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8189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3">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9866540" cy="1358140"/>
          </a:xfrm>
        </p:spPr>
        <p:txBody>
          <a:bodyPr anchor="t" anchorCtr="0"/>
          <a:lstStyle>
            <a:lvl1pPr>
              <a:defRPr cap="all" baseline="0">
                <a:solidFill>
                  <a:schemeClr val="tx2"/>
                </a:solidFill>
              </a:defRPr>
            </a:lvl1pPr>
          </a:lstStyle>
          <a:p>
            <a:r>
              <a:rPr lang="en-US" dirty="0"/>
              <a:t>CLICK TO ADD TITLE</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sp>
        <p:nvSpPr>
          <p:cNvPr id="3" name="Content Placeholder 2">
            <a:extLst>
              <a:ext uri="{FF2B5EF4-FFF2-40B4-BE49-F238E27FC236}">
                <a16:creationId xmlns:a16="http://schemas.microsoft.com/office/drawing/2014/main" id="{8A650232-76AA-C9E3-F846-8DB1B44E5AF3}"/>
              </a:ext>
            </a:extLst>
          </p:cNvPr>
          <p:cNvSpPr>
            <a:spLocks noGrp="1"/>
          </p:cNvSpPr>
          <p:nvPr>
            <p:ph sz="half" idx="15" hasCustomPrompt="1"/>
          </p:nvPr>
        </p:nvSpPr>
        <p:spPr>
          <a:xfrm>
            <a:off x="1552575" y="2481940"/>
            <a:ext cx="6477952" cy="3635831"/>
          </a:xfrm>
        </p:spPr>
        <p:txBody>
          <a:bodyPr>
            <a:normAutofit/>
          </a:bodyPr>
          <a:lstStyle>
            <a:lvl1pPr marL="0" indent="0">
              <a:lnSpc>
                <a:spcPct val="100000"/>
              </a:lnSpc>
              <a:spcBef>
                <a:spcPts val="0"/>
              </a:spcBef>
              <a:spcAft>
                <a:spcPts val="600"/>
              </a:spcAft>
              <a:buFont typeface="Arial" panose="020B0604020202020204" pitchFamily="34" charset="0"/>
              <a:buNone/>
              <a:defRPr sz="1800">
                <a:solidFill>
                  <a:schemeClr val="bg1"/>
                </a:solidFill>
              </a:defRPr>
            </a:lvl1pPr>
            <a:lvl2pPr marL="457200">
              <a:lnSpc>
                <a:spcPct val="100000"/>
              </a:lnSpc>
              <a:spcAft>
                <a:spcPts val="600"/>
              </a:spcAft>
              <a:defRPr sz="1800">
                <a:solidFill>
                  <a:schemeClr val="bg1"/>
                </a:solidFill>
              </a:defRPr>
            </a:lvl2pPr>
            <a:lvl3pPr marL="914400">
              <a:lnSpc>
                <a:spcPct val="100000"/>
              </a:lnSpc>
              <a:spcAft>
                <a:spcPts val="600"/>
              </a:spcAft>
              <a:defRPr sz="1800">
                <a:solidFill>
                  <a:schemeClr val="bg1"/>
                </a:solidFill>
              </a:defRPr>
            </a:lvl3pPr>
            <a:lvl4pPr marL="1371600">
              <a:lnSpc>
                <a:spcPct val="100000"/>
              </a:lnSpc>
              <a:spcAft>
                <a:spcPts val="600"/>
              </a:spcAft>
              <a:defRPr sz="1800">
                <a:solidFill>
                  <a:schemeClr val="bg1"/>
                </a:solidFill>
              </a:defRPr>
            </a:lvl4pPr>
            <a:lvl5pPr marL="1828800">
              <a:lnSpc>
                <a:spcPct val="100000"/>
              </a:lnSpc>
              <a:spcAft>
                <a:spcPts val="600"/>
              </a:spcAft>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37A04978-5D2C-BBF1-9C05-C52717619019}"/>
              </a:ext>
            </a:extLst>
          </p:cNvPr>
          <p:cNvSpPr>
            <a:spLocks noGrp="1"/>
          </p:cNvSpPr>
          <p:nvPr>
            <p:ph type="body" sz="quarter" idx="14" hasCustomPrompt="1"/>
          </p:nvPr>
        </p:nvSpPr>
        <p:spPr>
          <a:xfrm>
            <a:off x="8372723" y="2481940"/>
            <a:ext cx="3046391" cy="3759200"/>
          </a:xfrm>
        </p:spPr>
        <p:txBody>
          <a:bodyPr>
            <a:normAutofit/>
          </a:bodyPr>
          <a:lstStyle>
            <a:lvl1pPr marL="342900" indent="-342900">
              <a:spcAft>
                <a:spcPts val="600"/>
              </a:spcAft>
              <a:buFont typeface="+mj-lt"/>
              <a:buAutoNum type="arabicPeriod"/>
              <a:defRPr sz="1800">
                <a:solidFill>
                  <a:schemeClr val="bg1"/>
                </a:solidFill>
              </a:defRPr>
            </a:lvl1pPr>
            <a:lvl2pPr marL="800100" indent="-342900">
              <a:spcAft>
                <a:spcPts val="600"/>
              </a:spcAft>
              <a:buFont typeface="+mj-lt"/>
              <a:buAutoNum type="alphaLcPeriod"/>
              <a:defRPr sz="1800">
                <a:solidFill>
                  <a:schemeClr val="bg1"/>
                </a:solidFill>
              </a:defRPr>
            </a:lvl2pPr>
            <a:lvl3pPr marL="1257300" indent="-342900">
              <a:spcAft>
                <a:spcPts val="600"/>
              </a:spcAft>
              <a:buFont typeface="+mj-lt"/>
              <a:buAutoNum type="arabicParenR"/>
              <a:defRPr sz="1800">
                <a:solidFill>
                  <a:schemeClr val="bg1"/>
                </a:solidFill>
              </a:defRPr>
            </a:lvl3pPr>
            <a:lvl4pPr marL="1714500" indent="-342900">
              <a:spcAft>
                <a:spcPts val="600"/>
              </a:spcAft>
              <a:buFont typeface="+mj-lt"/>
              <a:buAutoNum type="alphaLcParenR"/>
              <a:defRPr sz="1800">
                <a:solidFill>
                  <a:schemeClr val="bg1"/>
                </a:solidFill>
              </a:defRPr>
            </a:lvl4pPr>
            <a:lvl5pPr marL="2171700" indent="-342900">
              <a:spcAft>
                <a:spcPts val="600"/>
              </a:spcAft>
              <a:buFont typeface="+mj-lt"/>
              <a:buAutoNum type="romanLcPeriod"/>
              <a:defRPr sz="1800">
                <a:solidFill>
                  <a:schemeClr val="bg1"/>
                </a:solidFill>
              </a:defRPr>
            </a:lvl5pPr>
          </a:lstStyle>
          <a:p>
            <a:pPr lvl="0"/>
            <a:r>
              <a:rPr lang="en-US" dirty="0"/>
              <a:t>Click to add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r>
              <a:rPr lang="en-US"/>
              <a:t>12/11/2023</a:t>
            </a:r>
            <a:endParaRPr lang="en-US" dirty="0"/>
          </a:p>
        </p:txBody>
      </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r>
              <a:rPr lang="en-US"/>
              <a:t>Presentation title</a:t>
            </a:r>
            <a:endParaRPr lang="en-US" dirty="0"/>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4155" y="896112"/>
            <a:ext cx="10665845" cy="1325563"/>
          </a:xfrm>
        </p:spPr>
        <p:txBody>
          <a:bodyPr anchor="t" anchorCtr="0"/>
          <a:lstStyle>
            <a:lvl1pPr>
              <a:defRPr cap="all" baseline="0">
                <a:solidFill>
                  <a:schemeClr val="accent1"/>
                </a:solidFill>
              </a:defRPr>
            </a:lvl1pPr>
          </a:lstStyle>
          <a:p>
            <a:r>
              <a:rPr lang="en-US" dirty="0"/>
              <a:t>CLICK TO ADD TITLE</a:t>
            </a:r>
          </a:p>
        </p:txBody>
      </p:sp>
      <p:sp>
        <p:nvSpPr>
          <p:cNvPr id="5" name="Table Placeholder 4">
            <a:extLst>
              <a:ext uri="{FF2B5EF4-FFF2-40B4-BE49-F238E27FC236}">
                <a16:creationId xmlns:a16="http://schemas.microsoft.com/office/drawing/2014/main" id="{E06194BC-6453-CA18-2623-B07F3A5D4E92}"/>
              </a:ext>
            </a:extLst>
          </p:cNvPr>
          <p:cNvSpPr>
            <a:spLocks noGrp="1"/>
          </p:cNvSpPr>
          <p:nvPr>
            <p:ph type="tbl" sz="quarter" idx="13" hasCustomPrompt="1"/>
          </p:nvPr>
        </p:nvSpPr>
        <p:spPr>
          <a:xfrm>
            <a:off x="762000" y="2417763"/>
            <a:ext cx="10665845" cy="3678235"/>
          </a:xfrm>
        </p:spPr>
        <p:txBody>
          <a:bodyPr/>
          <a:lstStyle>
            <a:lvl1pPr>
              <a:defRPr/>
            </a:lvl1pPr>
          </a:lstStyle>
          <a:p>
            <a:pPr marL="228600" marR="0" lvl="0" indent="-2286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t>Click icon to insert table</a:t>
            </a:r>
          </a:p>
          <a:p>
            <a:endParaRPr lang="en-US" dirty="0"/>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3">
            <a:extLst>
              <a:ext uri="{FF2B5EF4-FFF2-40B4-BE49-F238E27FC236}">
                <a16:creationId xmlns:a16="http://schemas.microsoft.com/office/drawing/2014/main" id="{D3A465A0-88AA-B50B-92D8-3A54928329FB}"/>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r>
              <a:rPr lang="en-US"/>
              <a:t>12/11/2023</a:t>
            </a:r>
            <a:endParaRPr lang="en-US" dirty="0"/>
          </a:p>
        </p:txBody>
      </p:sp>
      <p:sp>
        <p:nvSpPr>
          <p:cNvPr id="4" name="Footer Placeholder 4">
            <a:extLst>
              <a:ext uri="{FF2B5EF4-FFF2-40B4-BE49-F238E27FC236}">
                <a16:creationId xmlns:a16="http://schemas.microsoft.com/office/drawing/2014/main" id="{6195F626-7C08-9907-6A85-922BE6AA0EF5}"/>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7BBAD34A-4F3F-C89B-BBBC-E7740F414D13}"/>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23748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ontent 2">
    <p:bg>
      <p:bgPr>
        <a:solidFill>
          <a:schemeClr val="accent2"/>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11C2927-0A13-DC57-A83B-B8DB787A48CF}"/>
              </a:ext>
              <a:ext uri="{C183D7F6-B498-43B3-948B-1728B52AA6E4}">
                <adec:decorative xmlns:adec="http://schemas.microsoft.com/office/drawing/2017/decorative" val="1"/>
              </a:ext>
            </a:extLst>
          </p:cNvPr>
          <p:cNvGrpSpPr/>
          <p:nvPr userDrawn="1"/>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5900245" y="544285"/>
            <a:ext cx="5528217" cy="2685383"/>
          </a:xfrm>
        </p:spPr>
        <p:txBody>
          <a:bodyPr anchor="b">
            <a:normAutofit/>
          </a:bodyPr>
          <a:lstStyle>
            <a:lvl1pPr algn="l">
              <a:defRPr sz="44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5896340" y="3423773"/>
            <a:ext cx="5528217" cy="2029969"/>
          </a:xfrm>
        </p:spPr>
        <p:txBody>
          <a:bodyPr>
            <a:normAutofit/>
          </a:bodyPr>
          <a:lstStyle>
            <a:lvl1pPr marL="0" indent="0" algn="l">
              <a:lnSpc>
                <a:spcPct val="150000"/>
              </a:lnSpc>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3">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429461"/>
            <a:ext cx="6343650" cy="2668463"/>
          </a:xfrm>
        </p:spPr>
        <p:txBody>
          <a:bodyPr anchor="b" anchorCtr="0"/>
          <a:lstStyle>
            <a:lvl1pPr>
              <a:defRPr cap="all" baseline="0">
                <a:solidFill>
                  <a:schemeClr val="accent1"/>
                </a:solidFill>
              </a:defRPr>
            </a:lvl1pPr>
          </a:lstStyle>
          <a:p>
            <a:r>
              <a:rPr lang="en-US" dirty="0"/>
              <a:t>CLICK TO ADD TITLE</a:t>
            </a:r>
          </a:p>
        </p:txBody>
      </p:sp>
      <p:sp>
        <p:nvSpPr>
          <p:cNvPr id="7" name="Content Placeholder 2">
            <a:extLst>
              <a:ext uri="{FF2B5EF4-FFF2-40B4-BE49-F238E27FC236}">
                <a16:creationId xmlns:a16="http://schemas.microsoft.com/office/drawing/2014/main" id="{F183B974-C7F1-5026-EC6E-647371B64BBB}"/>
              </a:ext>
            </a:extLst>
          </p:cNvPr>
          <p:cNvSpPr>
            <a:spLocks noGrp="1"/>
          </p:cNvSpPr>
          <p:nvPr>
            <p:ph sz="half" idx="14" hasCustomPrompt="1"/>
          </p:nvPr>
        </p:nvSpPr>
        <p:spPr>
          <a:xfrm>
            <a:off x="4938712" y="3299953"/>
            <a:ext cx="6338888" cy="2668463"/>
          </a:xfrm>
        </p:spPr>
        <p:txBody>
          <a:bodyPr>
            <a:normAutofit/>
          </a:bodyPr>
          <a:lstStyle>
            <a:lvl1pPr marL="0" indent="0">
              <a:lnSpc>
                <a:spcPct val="150000"/>
              </a:lnSpc>
              <a:spcBef>
                <a:spcPts val="0"/>
              </a:spcBef>
              <a:spcAft>
                <a:spcPts val="0"/>
              </a:spcAft>
              <a:buFont typeface="Arial" panose="020B0604020202020204" pitchFamily="34" charset="0"/>
              <a:buNone/>
              <a:defRPr sz="24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 name="Group 2">
            <a:extLst>
              <a:ext uri="{FF2B5EF4-FFF2-40B4-BE49-F238E27FC236}">
                <a16:creationId xmlns:a16="http://schemas.microsoft.com/office/drawing/2014/main" id="{464914EB-20DD-97B4-8FF9-94D739D21CA4}"/>
              </a:ext>
              <a:ext uri="{C183D7F6-B498-43B3-948B-1728B52AA6E4}">
                <adec:decorative xmlns:adec="http://schemas.microsoft.com/office/drawing/2017/decorative" val="1"/>
              </a:ext>
            </a:extLst>
          </p:cNvPr>
          <p:cNvGrpSpPr/>
          <p:nvPr userDrawn="1"/>
        </p:nvGrpSpPr>
        <p:grpSpPr>
          <a:xfrm>
            <a:off x="-9867" y="-7753"/>
            <a:ext cx="4187536" cy="6865753"/>
            <a:chOff x="-9867" y="-7753"/>
            <a:chExt cx="4187536" cy="6865753"/>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Footer Placeholder 4">
            <a:extLst>
              <a:ext uri="{FF2B5EF4-FFF2-40B4-BE49-F238E27FC236}">
                <a16:creationId xmlns:a16="http://schemas.microsoft.com/office/drawing/2014/main" id="{A8925BB7-B630-981C-964B-37A5DCBEA2E2}"/>
              </a:ext>
            </a:extLst>
          </p:cNvPr>
          <p:cNvSpPr>
            <a:spLocks noGrp="1"/>
          </p:cNvSpPr>
          <p:nvPr>
            <p:ph type="ftr" sz="quarter" idx="11"/>
          </p:nvPr>
        </p:nvSpPr>
        <p:spPr>
          <a:xfrm>
            <a:off x="7306165" y="6355080"/>
            <a:ext cx="2286000" cy="365125"/>
          </a:xfrm>
        </p:spPr>
        <p:txBody>
          <a:bodyPr/>
          <a:lstStyle>
            <a:lvl1pPr>
              <a:defRPr>
                <a:solidFill>
                  <a:schemeClr val="tx1"/>
                </a:solidFill>
              </a:defRPr>
            </a:lvl1pPr>
          </a:lstStyle>
          <a:p>
            <a:r>
              <a:rPr lang="en-US"/>
              <a:t>Presentation title</a:t>
            </a:r>
            <a:endParaRPr lang="en-US" dirty="0"/>
          </a:p>
        </p:txBody>
      </p:sp>
      <p:sp>
        <p:nvSpPr>
          <p:cNvPr id="5" name="Slide Number Placeholder 5">
            <a:extLst>
              <a:ext uri="{FF2B5EF4-FFF2-40B4-BE49-F238E27FC236}">
                <a16:creationId xmlns:a16="http://schemas.microsoft.com/office/drawing/2014/main" id="{4B4D24B0-E841-7B76-D133-06ABBAB6B6FF}"/>
              </a:ext>
            </a:extLst>
          </p:cNvPr>
          <p:cNvSpPr>
            <a:spLocks noGrp="1"/>
          </p:cNvSpPr>
          <p:nvPr>
            <p:ph type="sldNum" sz="quarter" idx="12"/>
          </p:nvPr>
        </p:nvSpPr>
        <p:spPr>
          <a:xfrm>
            <a:off x="10967357" y="6356350"/>
            <a:ext cx="457200" cy="365125"/>
          </a:xfrm>
        </p:spPr>
        <p:txBody>
          <a:bodyPr/>
          <a:lstStyle>
            <a:lvl1pPr>
              <a:defRPr>
                <a:solidFill>
                  <a:schemeClr val="tx1"/>
                </a:solidFill>
              </a:defRPr>
            </a:lvl1pPr>
          </a:lstStyle>
          <a:p>
            <a:fld id="{B5CEABB6-07DC-46E8-9B57-56EC44A396E5}" type="slidenum">
              <a:rPr lang="en-US" smtClean="0"/>
              <a:pPr/>
              <a:t>‹#›</a:t>
            </a:fld>
            <a:endParaRPr lang="en-US" dirty="0"/>
          </a:p>
        </p:txBody>
      </p:sp>
      <p:sp>
        <p:nvSpPr>
          <p:cNvPr id="6" name="Date Placeholder 3">
            <a:extLst>
              <a:ext uri="{FF2B5EF4-FFF2-40B4-BE49-F238E27FC236}">
                <a16:creationId xmlns:a16="http://schemas.microsoft.com/office/drawing/2014/main" id="{C7D011F5-A799-BEAA-9160-5743D58B456A}"/>
              </a:ext>
            </a:extLst>
          </p:cNvPr>
          <p:cNvSpPr>
            <a:spLocks noGrp="1"/>
          </p:cNvSpPr>
          <p:nvPr>
            <p:ph type="dt" sz="half" idx="10"/>
          </p:nvPr>
        </p:nvSpPr>
        <p:spPr>
          <a:xfrm>
            <a:off x="4833694" y="6353175"/>
            <a:ext cx="1097280" cy="365125"/>
          </a:xfrm>
        </p:spPr>
        <p:txBody>
          <a:bodyPr/>
          <a:lstStyle>
            <a:lvl1pPr>
              <a:defRPr>
                <a:solidFill>
                  <a:schemeClr val="tx1"/>
                </a:solidFill>
              </a:defRPr>
            </a:lvl1pPr>
          </a:lstStyle>
          <a:p>
            <a:r>
              <a:rPr lang="en-US"/>
              <a:t>12/11/2023</a:t>
            </a:r>
            <a:endParaRPr lang="en-US" dirty="0"/>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Picture">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660358"/>
            <a:ext cx="6594768" cy="5537284"/>
          </a:xfrm>
        </p:spPr>
        <p:txBody>
          <a:bodyPr anchor="ctr">
            <a:normAutofit/>
          </a:bodyPr>
          <a:lstStyle>
            <a:lvl1pPr algn="l">
              <a:defRPr sz="4800" cap="all" baseline="0">
                <a:solidFill>
                  <a:schemeClr val="tx2"/>
                </a:solidFill>
              </a:defRPr>
            </a:lvl1pPr>
          </a:lstStyle>
          <a:p>
            <a:r>
              <a:rPr lang="en-US" dirty="0"/>
              <a:t>Click to add title</a:t>
            </a:r>
          </a:p>
        </p:txBody>
      </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rot="10800000">
            <a:off x="1" y="761322"/>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algn="ctr">
              <a:defRPr sz="2000">
                <a:solidFill>
                  <a:schemeClr val="bg1"/>
                </a:solidFill>
              </a:defRPr>
            </a:lvl1pPr>
          </a:lstStyle>
          <a:p>
            <a:r>
              <a:rPr lang="en-US" dirty="0"/>
              <a:t>Click icon to insert picture</a:t>
            </a:r>
          </a:p>
        </p:txBody>
      </p:sp>
      <p:grpSp>
        <p:nvGrpSpPr>
          <p:cNvPr id="4" name="Group 3">
            <a:extLst>
              <a:ext uri="{FF2B5EF4-FFF2-40B4-BE49-F238E27FC236}">
                <a16:creationId xmlns:a16="http://schemas.microsoft.com/office/drawing/2014/main" id="{A1EA6F58-FA46-C921-5758-59234B148D4F}"/>
              </a:ext>
              <a:ext uri="{C183D7F6-B498-43B3-948B-1728B52AA6E4}">
                <adec:decorative xmlns:adec="http://schemas.microsoft.com/office/drawing/2017/decorative" val="1"/>
              </a:ext>
            </a:extLst>
          </p:cNvPr>
          <p:cNvGrpSpPr/>
          <p:nvPr userDrawn="1"/>
        </p:nvGrpSpPr>
        <p:grpSpPr>
          <a:xfrm>
            <a:off x="0" y="0"/>
            <a:ext cx="4069439" cy="4828833"/>
            <a:chOff x="0" y="0"/>
            <a:chExt cx="4069439" cy="4828833"/>
          </a:xfrm>
        </p:grpSpPr>
        <p:sp>
          <p:nvSpPr>
            <p:cNvPr id="7" name="Rectangle 6">
              <a:extLst>
                <a:ext uri="{FF2B5EF4-FFF2-40B4-BE49-F238E27FC236}">
                  <a16:creationId xmlns:a16="http://schemas.microsoft.com/office/drawing/2014/main" id="{06F989FA-6E7A-3A98-AF95-F2384308BD32}"/>
                </a:ext>
              </a:extLst>
            </p:cNvPr>
            <p:cNvSpPr>
              <a:spLocks/>
            </p:cNvSpPr>
            <p:nvPr userDrawn="1"/>
          </p:nvSpPr>
          <p:spPr>
            <a:xfrm rot="10800000" flipH="1">
              <a:off x="2026630" y="77643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rot="10800000">
              <a:off x="0" y="76613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rot="10800000">
              <a:off x="1351" y="0"/>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39471" y="2798865"/>
              <a:ext cx="2029968" cy="2029968"/>
            </a:xfrm>
            <a:prstGeom prst="rect">
              <a:avLst/>
            </a:prstGeom>
          </p:spPr>
        </p:pic>
        <p:sp>
          <p:nvSpPr>
            <p:cNvPr id="41" name="Rectangle 40">
              <a:extLst>
                <a:ext uri="{FF2B5EF4-FFF2-40B4-BE49-F238E27FC236}">
                  <a16:creationId xmlns:a16="http://schemas.microsoft.com/office/drawing/2014/main" id="{26879019-2911-2F60-CC5B-25D1BE752B8D}"/>
                </a:ext>
              </a:extLst>
            </p:cNvPr>
            <p:cNvSpPr/>
            <p:nvPr userDrawn="1"/>
          </p:nvSpPr>
          <p:spPr>
            <a:xfrm rot="10800000">
              <a:off x="2029604" y="0"/>
              <a:ext cx="2029968" cy="784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black and white striped pattern&#10;&#10;Description automatically generated with low confidence">
              <a:extLst>
                <a:ext uri="{FF2B5EF4-FFF2-40B4-BE49-F238E27FC236}">
                  <a16:creationId xmlns:a16="http://schemas.microsoft.com/office/drawing/2014/main" id="{CD1CD1B2-7EBC-96B6-A02D-7972C278746E}"/>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rot="10800000">
              <a:off x="2035948" y="788197"/>
              <a:ext cx="2019299" cy="999451"/>
            </a:xfrm>
            <a:prstGeom prst="rect">
              <a:avLst/>
            </a:prstGeom>
          </p:spPr>
        </p:pic>
      </p:grpSp>
    </p:spTree>
    <p:extLst>
      <p:ext uri="{BB962C8B-B14F-4D97-AF65-F5344CB8AC3E}">
        <p14:creationId xmlns:p14="http://schemas.microsoft.com/office/powerpoint/2010/main" val="1506966382"/>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title + Picture ">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544285"/>
            <a:ext cx="6594768" cy="3445329"/>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4829789" y="4130045"/>
            <a:ext cx="6594768" cy="1951523"/>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grpSp>
        <p:nvGrpSpPr>
          <p:cNvPr id="4" name="Group 3">
            <a:extLst>
              <a:ext uri="{FF2B5EF4-FFF2-40B4-BE49-F238E27FC236}">
                <a16:creationId xmlns:a16="http://schemas.microsoft.com/office/drawing/2014/main" id="{C2A24CB0-5164-75CE-ED27-EF876C19C655}"/>
              </a:ext>
              <a:ext uri="{C183D7F6-B498-43B3-948B-1728B52AA6E4}">
                <adec:decorative xmlns:adec="http://schemas.microsoft.com/office/drawing/2017/decorative" val="1"/>
              </a:ext>
            </a:extLst>
          </p:cNvPr>
          <p:cNvGrpSpPr/>
          <p:nvPr userDrawn="1"/>
        </p:nvGrpSpPr>
        <p:grpSpPr>
          <a:xfrm>
            <a:off x="0" y="2029167"/>
            <a:ext cx="4069439" cy="4828833"/>
            <a:chOff x="0" y="2029167"/>
            <a:chExt cx="4069439" cy="4828833"/>
          </a:xfrm>
        </p:grpSpPr>
        <p:sp>
          <p:nvSpPr>
            <p:cNvPr id="7" name="Rectangle 6">
              <a:extLst>
                <a:ext uri="{FF2B5EF4-FFF2-40B4-BE49-F238E27FC236}">
                  <a16:creationId xmlns:a16="http://schemas.microsoft.com/office/drawing/2014/main" id="{06F989FA-6E7A-3A98-AF95-F2384308BD32}"/>
                </a:ext>
              </a:extLst>
            </p:cNvPr>
            <p:cNvSpPr/>
            <p:nvPr userDrawn="1"/>
          </p:nvSpPr>
          <p:spPr>
            <a:xfrm flipH="1">
              <a:off x="9867" y="405160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a:off x="2039471" y="406189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a:off x="2038120" y="6083058"/>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2029167"/>
              <a:ext cx="2029968" cy="2029968"/>
            </a:xfrm>
            <a:prstGeom prst="rect">
              <a:avLst/>
            </a:prstGeom>
          </p:spPr>
        </p:pic>
        <p:grpSp>
          <p:nvGrpSpPr>
            <p:cNvPr id="19" name="Group 18">
              <a:extLst>
                <a:ext uri="{FF2B5EF4-FFF2-40B4-BE49-F238E27FC236}">
                  <a16:creationId xmlns:a16="http://schemas.microsoft.com/office/drawing/2014/main" id="{227BDAED-0D36-04AE-1A0C-E36977943C38}"/>
                </a:ext>
              </a:extLst>
            </p:cNvPr>
            <p:cNvGrpSpPr/>
            <p:nvPr userDrawn="1"/>
          </p:nvGrpSpPr>
          <p:grpSpPr>
            <a:xfrm>
              <a:off x="110109" y="4130046"/>
              <a:ext cx="1920240" cy="1920240"/>
              <a:chOff x="5361924" y="7472790"/>
              <a:chExt cx="1828800" cy="1828800"/>
            </a:xfrm>
          </p:grpSpPr>
          <p:grpSp>
            <p:nvGrpSpPr>
              <p:cNvPr id="20" name="Group 19">
                <a:extLst>
                  <a:ext uri="{FF2B5EF4-FFF2-40B4-BE49-F238E27FC236}">
                    <a16:creationId xmlns:a16="http://schemas.microsoft.com/office/drawing/2014/main" id="{DCF3798F-8E8C-7928-8347-8BC5B07B29F9}"/>
                  </a:ext>
                </a:extLst>
              </p:cNvPr>
              <p:cNvGrpSpPr/>
              <p:nvPr userDrawn="1"/>
            </p:nvGrpSpPr>
            <p:grpSpPr>
              <a:xfrm>
                <a:off x="5361924" y="7472790"/>
                <a:ext cx="1828800" cy="1828800"/>
                <a:chOff x="5361924" y="7472790"/>
                <a:chExt cx="1828800" cy="1828800"/>
              </a:xfrm>
            </p:grpSpPr>
            <p:grpSp>
              <p:nvGrpSpPr>
                <p:cNvPr id="22" name="Group 21">
                  <a:extLst>
                    <a:ext uri="{FF2B5EF4-FFF2-40B4-BE49-F238E27FC236}">
                      <a16:creationId xmlns:a16="http://schemas.microsoft.com/office/drawing/2014/main" id="{A488BF7D-B7D9-249A-4EC2-8A1F6311D1BD}"/>
                    </a:ext>
                  </a:extLst>
                </p:cNvPr>
                <p:cNvGrpSpPr/>
                <p:nvPr userDrawn="1"/>
              </p:nvGrpSpPr>
              <p:grpSpPr>
                <a:xfrm>
                  <a:off x="5361924" y="7472790"/>
                  <a:ext cx="1828800" cy="1828800"/>
                  <a:chOff x="5388428" y="7173291"/>
                  <a:chExt cx="1828800" cy="1828800"/>
                </a:xfrm>
              </p:grpSpPr>
              <p:grpSp>
                <p:nvGrpSpPr>
                  <p:cNvPr id="29" name="Group 28">
                    <a:extLst>
                      <a:ext uri="{FF2B5EF4-FFF2-40B4-BE49-F238E27FC236}">
                        <a16:creationId xmlns:a16="http://schemas.microsoft.com/office/drawing/2014/main" id="{C68EE8A4-53F3-EAAD-F43C-1F73C11BCE4C}"/>
                      </a:ext>
                    </a:extLst>
                  </p:cNvPr>
                  <p:cNvGrpSpPr/>
                  <p:nvPr userDrawn="1"/>
                </p:nvGrpSpPr>
                <p:grpSpPr>
                  <a:xfrm>
                    <a:off x="5388428" y="7173291"/>
                    <a:ext cx="1828800" cy="1828800"/>
                    <a:chOff x="5388428" y="7173291"/>
                    <a:chExt cx="1828800" cy="1828800"/>
                  </a:xfrm>
                </p:grpSpPr>
                <p:grpSp>
                  <p:nvGrpSpPr>
                    <p:cNvPr id="31" name="Group 30">
                      <a:extLst>
                        <a:ext uri="{FF2B5EF4-FFF2-40B4-BE49-F238E27FC236}">
                          <a16:creationId xmlns:a16="http://schemas.microsoft.com/office/drawing/2014/main" id="{806ABFB8-B814-19D4-3D47-A20F5AE8785F}"/>
                        </a:ext>
                      </a:extLst>
                    </p:cNvPr>
                    <p:cNvGrpSpPr/>
                    <p:nvPr userDrawn="1"/>
                  </p:nvGrpSpPr>
                  <p:grpSpPr>
                    <a:xfrm>
                      <a:off x="5388428" y="7173291"/>
                      <a:ext cx="1828800" cy="1828800"/>
                      <a:chOff x="5579044" y="7049770"/>
                      <a:chExt cx="1828800" cy="1828800"/>
                    </a:xfrm>
                  </p:grpSpPr>
                  <p:grpSp>
                    <p:nvGrpSpPr>
                      <p:cNvPr id="33" name="Group 32">
                        <a:extLst>
                          <a:ext uri="{FF2B5EF4-FFF2-40B4-BE49-F238E27FC236}">
                            <a16:creationId xmlns:a16="http://schemas.microsoft.com/office/drawing/2014/main" id="{992340A8-8A61-1791-D56D-37F56A662FEC}"/>
                          </a:ext>
                        </a:extLst>
                      </p:cNvPr>
                      <p:cNvGrpSpPr/>
                      <p:nvPr userDrawn="1"/>
                    </p:nvGrpSpPr>
                    <p:grpSpPr>
                      <a:xfrm>
                        <a:off x="5579044" y="7049770"/>
                        <a:ext cx="1828800" cy="1828800"/>
                        <a:chOff x="5579044" y="7049770"/>
                        <a:chExt cx="1828800" cy="1828800"/>
                      </a:xfrm>
                    </p:grpSpPr>
                    <p:grpSp>
                      <p:nvGrpSpPr>
                        <p:cNvPr id="35" name="Group 34">
                          <a:extLst>
                            <a:ext uri="{FF2B5EF4-FFF2-40B4-BE49-F238E27FC236}">
                              <a16:creationId xmlns:a16="http://schemas.microsoft.com/office/drawing/2014/main" id="{CD482B6F-4CF8-CEB3-7478-EB1A76DCF567}"/>
                            </a:ext>
                          </a:extLst>
                        </p:cNvPr>
                        <p:cNvGrpSpPr/>
                        <p:nvPr userDrawn="1"/>
                      </p:nvGrpSpPr>
                      <p:grpSpPr>
                        <a:xfrm>
                          <a:off x="5579044" y="7049770"/>
                          <a:ext cx="1828800" cy="1828800"/>
                          <a:chOff x="5579044" y="7049770"/>
                          <a:chExt cx="1828800" cy="1828800"/>
                        </a:xfrm>
                      </p:grpSpPr>
                      <p:grpSp>
                        <p:nvGrpSpPr>
                          <p:cNvPr id="37" name="Group 36">
                            <a:extLst>
                              <a:ext uri="{FF2B5EF4-FFF2-40B4-BE49-F238E27FC236}">
                                <a16:creationId xmlns:a16="http://schemas.microsoft.com/office/drawing/2014/main" id="{48DB94FE-59B9-2EAD-D619-84D732CEACD3}"/>
                              </a:ext>
                            </a:extLst>
                          </p:cNvPr>
                          <p:cNvGrpSpPr/>
                          <p:nvPr userDrawn="1"/>
                        </p:nvGrpSpPr>
                        <p:grpSpPr>
                          <a:xfrm>
                            <a:off x="5579044" y="7049770"/>
                            <a:ext cx="1828800" cy="1828800"/>
                            <a:chOff x="5579044" y="7049770"/>
                            <a:chExt cx="1828800" cy="1828800"/>
                          </a:xfrm>
                        </p:grpSpPr>
                        <p:sp>
                          <p:nvSpPr>
                            <p:cNvPr id="39" name="Oval 38">
                              <a:extLst>
                                <a:ext uri="{FF2B5EF4-FFF2-40B4-BE49-F238E27FC236}">
                                  <a16:creationId xmlns:a16="http://schemas.microsoft.com/office/drawing/2014/main" id="{E9EB6EED-2663-2442-C484-EF27395DCEB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0" name="Oval 39">
                              <a:extLst>
                                <a:ext uri="{FF2B5EF4-FFF2-40B4-BE49-F238E27FC236}">
                                  <a16:creationId xmlns:a16="http://schemas.microsoft.com/office/drawing/2014/main" id="{E5978766-DE51-5FF5-41BE-B1007C37165E}"/>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8" name="Oval 37">
                            <a:extLst>
                              <a:ext uri="{FF2B5EF4-FFF2-40B4-BE49-F238E27FC236}">
                                <a16:creationId xmlns:a16="http://schemas.microsoft.com/office/drawing/2014/main" id="{749B68DA-C119-6301-085A-2E7F3F7E3CB1}"/>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6" name="Oval 35">
                          <a:extLst>
                            <a:ext uri="{FF2B5EF4-FFF2-40B4-BE49-F238E27FC236}">
                              <a16:creationId xmlns:a16="http://schemas.microsoft.com/office/drawing/2014/main" id="{D753957E-F4A5-E4CA-B8B3-F6AE73F159F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4" name="Oval 33">
                        <a:extLst>
                          <a:ext uri="{FF2B5EF4-FFF2-40B4-BE49-F238E27FC236}">
                            <a16:creationId xmlns:a16="http://schemas.microsoft.com/office/drawing/2014/main" id="{3C4F46AE-42C2-9E3D-D294-F9297389D110}"/>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2" name="Oval 31">
                      <a:extLst>
                        <a:ext uri="{FF2B5EF4-FFF2-40B4-BE49-F238E27FC236}">
                          <a16:creationId xmlns:a16="http://schemas.microsoft.com/office/drawing/2014/main" id="{42376F25-4466-0F15-CD2F-B821AC9CCE5C}"/>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0" name="Oval 29">
                    <a:extLst>
                      <a:ext uri="{FF2B5EF4-FFF2-40B4-BE49-F238E27FC236}">
                        <a16:creationId xmlns:a16="http://schemas.microsoft.com/office/drawing/2014/main" id="{BBC988D2-4FFC-612A-DD91-A41B6194EF6C}"/>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4" name="Oval 23">
                  <a:extLst>
                    <a:ext uri="{FF2B5EF4-FFF2-40B4-BE49-F238E27FC236}">
                      <a16:creationId xmlns:a16="http://schemas.microsoft.com/office/drawing/2014/main" id="{53690E8A-1D3D-3D5D-932E-D2A2CFE5BDAB}"/>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5" name="Oval 24">
                  <a:extLst>
                    <a:ext uri="{FF2B5EF4-FFF2-40B4-BE49-F238E27FC236}">
                      <a16:creationId xmlns:a16="http://schemas.microsoft.com/office/drawing/2014/main" id="{1AE08D7C-4190-C00C-19F0-BEC1F608B97A}"/>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6" name="Oval 25">
                  <a:extLst>
                    <a:ext uri="{FF2B5EF4-FFF2-40B4-BE49-F238E27FC236}">
                      <a16:creationId xmlns:a16="http://schemas.microsoft.com/office/drawing/2014/main" id="{7B3E9873-3672-0001-60F1-6068B67A6DFE}"/>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7" name="Oval 26">
                  <a:extLst>
                    <a:ext uri="{FF2B5EF4-FFF2-40B4-BE49-F238E27FC236}">
                      <a16:creationId xmlns:a16="http://schemas.microsoft.com/office/drawing/2014/main" id="{4CD85BCE-3B9E-234C-4D1D-EC1A6A57D298}"/>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8" name="Oval 27">
                  <a:extLst>
                    <a:ext uri="{FF2B5EF4-FFF2-40B4-BE49-F238E27FC236}">
                      <a16:creationId xmlns:a16="http://schemas.microsoft.com/office/drawing/2014/main" id="{5CC66A2F-CBBE-220E-5ECB-528B8EE34F83}"/>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1" name="Oval 20">
                <a:extLst>
                  <a:ext uri="{FF2B5EF4-FFF2-40B4-BE49-F238E27FC236}">
                    <a16:creationId xmlns:a16="http://schemas.microsoft.com/office/drawing/2014/main" id="{B7B0A7FC-B497-31A6-1F93-414F96AF4C4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1" name="Rectangle 40">
              <a:extLst>
                <a:ext uri="{FF2B5EF4-FFF2-40B4-BE49-F238E27FC236}">
                  <a16:creationId xmlns:a16="http://schemas.microsoft.com/office/drawing/2014/main" id="{26879019-2911-2F60-CC5B-25D1BE752B8D}"/>
                </a:ext>
              </a:extLst>
            </p:cNvPr>
            <p:cNvSpPr/>
            <p:nvPr userDrawn="1"/>
          </p:nvSpPr>
          <p:spPr>
            <a:xfrm>
              <a:off x="9867" y="6073440"/>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CCEA94B-F499-5FCA-D063-7FD71F10F95B}"/>
                </a:ext>
              </a:extLst>
            </p:cNvPr>
            <p:cNvSpPr/>
            <p:nvPr userDrawn="1"/>
          </p:nvSpPr>
          <p:spPr>
            <a:xfrm>
              <a:off x="9867" y="405160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a:off x="0" y="-1"/>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marL="0" indent="0" algn="ctr">
              <a:buNone/>
              <a:defRPr sz="2000">
                <a:solidFill>
                  <a:schemeClr val="bg1"/>
                </a:solidFill>
              </a:defRPr>
            </a:lvl1pPr>
          </a:lstStyle>
          <a:p>
            <a:r>
              <a:rPr lang="en-US" dirty="0"/>
              <a:t>Click icon to insert picture</a:t>
            </a:r>
          </a:p>
        </p:txBody>
      </p:sp>
    </p:spTree>
    <p:extLst>
      <p:ext uri="{BB962C8B-B14F-4D97-AF65-F5344CB8AC3E}">
        <p14:creationId xmlns:p14="http://schemas.microsoft.com/office/powerpoint/2010/main" val="17235676"/>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1" y="896112"/>
            <a:ext cx="6589150" cy="1988706"/>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C8EF03D4-C3B7-918C-FF43-0A9C106ACA0F}"/>
              </a:ext>
              <a:ext uri="{C183D7F6-B498-43B3-948B-1728B52AA6E4}">
                <adec:decorative xmlns:adec="http://schemas.microsoft.com/office/drawing/2017/decorative" val="1"/>
              </a:ext>
            </a:extLst>
          </p:cNvPr>
          <p:cNvGrpSpPr/>
          <p:nvPr userDrawn="1"/>
        </p:nvGrpSpPr>
        <p:grpSpPr>
          <a:xfrm>
            <a:off x="8127476" y="-9144"/>
            <a:ext cx="4069095" cy="6867144"/>
            <a:chOff x="8127476" y="-9144"/>
            <a:chExt cx="4069095" cy="6867144"/>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761295" y="6355080"/>
            <a:ext cx="1097280" cy="365125"/>
          </a:xfrm>
        </p:spPr>
        <p:txBody>
          <a:bodyPr/>
          <a:lstStyle>
            <a:lvl1pPr>
              <a:defRPr>
                <a:solidFill>
                  <a:schemeClr val="bg1"/>
                </a:solidFill>
              </a:defRPr>
            </a:lvl1pPr>
          </a:lstStyle>
          <a:p>
            <a:r>
              <a:rPr lang="en-US"/>
              <a:t>12/11/2023</a:t>
            </a:r>
            <a:endParaRPr lang="en-US" dirty="0"/>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r>
              <a:rPr lang="en-US"/>
              <a:t>Presentation title</a:t>
            </a:r>
            <a:endParaRPr lang="en-US" dirty="0"/>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4" name="Content Placeholder 2">
            <a:extLst>
              <a:ext uri="{FF2B5EF4-FFF2-40B4-BE49-F238E27FC236}">
                <a16:creationId xmlns:a16="http://schemas.microsoft.com/office/drawing/2014/main" id="{3BB414F1-8F08-3A3B-45E3-9F44595164A1}"/>
              </a:ext>
            </a:extLst>
          </p:cNvPr>
          <p:cNvSpPr>
            <a:spLocks noGrp="1"/>
          </p:cNvSpPr>
          <p:nvPr>
            <p:ph sz="half" idx="14" hasCustomPrompt="1"/>
          </p:nvPr>
        </p:nvSpPr>
        <p:spPr>
          <a:xfrm>
            <a:off x="762001" y="3058886"/>
            <a:ext cx="6597372" cy="3296194"/>
          </a:xfrm>
        </p:spPr>
        <p:txBody>
          <a:bodyPr>
            <a:normAutofit/>
          </a:bodyPr>
          <a:lstStyle>
            <a:lvl1pPr marL="0" indent="0">
              <a:lnSpc>
                <a:spcPts val="2000"/>
              </a:lnSpc>
              <a:buFont typeface="Arial" panose="020B0604020202020204" pitchFamily="34" charset="0"/>
              <a:buNone/>
              <a:defRPr sz="1800">
                <a:solidFill>
                  <a:schemeClr val="bg1"/>
                </a:solidFill>
              </a:defRPr>
            </a:lvl1pPr>
            <a:lvl2pPr marL="457200">
              <a:lnSpc>
                <a:spcPts val="2000"/>
              </a:lnSpc>
              <a:defRPr sz="1800">
                <a:solidFill>
                  <a:schemeClr val="bg1"/>
                </a:solidFill>
              </a:defRPr>
            </a:lvl2pPr>
            <a:lvl3pPr marL="914400">
              <a:lnSpc>
                <a:spcPts val="2000"/>
              </a:lnSpc>
              <a:defRPr sz="1800">
                <a:solidFill>
                  <a:schemeClr val="bg1"/>
                </a:solidFill>
              </a:defRPr>
            </a:lvl3pPr>
            <a:lvl4pPr marL="1371600">
              <a:lnSpc>
                <a:spcPts val="2000"/>
              </a:lnSpc>
              <a:defRPr sz="1800">
                <a:solidFill>
                  <a:schemeClr val="bg1"/>
                </a:solidFill>
              </a:defRPr>
            </a:lvl4pPr>
            <a:lvl5pPr marL="1828800">
              <a:lnSpc>
                <a:spcPts val="2000"/>
              </a:lnSpc>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Subtitle">
    <p:bg>
      <p:bgPr>
        <a:solidFill>
          <a:schemeClr val="accent3"/>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F09F422-89F7-BDA7-7801-F364BA5D95A5}"/>
              </a:ext>
              <a:ext uri="{C183D7F6-B498-43B3-948B-1728B52AA6E4}">
                <adec:decorative xmlns:adec="http://schemas.microsoft.com/office/drawing/2017/decorative" val="1"/>
              </a:ext>
            </a:extLst>
          </p:cNvPr>
          <p:cNvGrpSpPr/>
          <p:nvPr userDrawn="1"/>
        </p:nvGrpSpPr>
        <p:grpSpPr>
          <a:xfrm>
            <a:off x="-3045" y="-4303"/>
            <a:ext cx="7252590" cy="6862680"/>
            <a:chOff x="-3045" y="-4303"/>
            <a:chExt cx="7252590" cy="686268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1146"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3045" y="-4303"/>
              <a:ext cx="2029968" cy="2029968"/>
            </a:xfrm>
            <a:prstGeom prst="rect">
              <a:avLst/>
            </a:prstGeom>
          </p:spPr>
        </p:pic>
        <p:sp>
          <p:nvSpPr>
            <p:cNvPr id="39" name="Rectangle 38">
              <a:extLst>
                <a:ext uri="{FF2B5EF4-FFF2-40B4-BE49-F238E27FC236}">
                  <a16:creationId xmlns:a16="http://schemas.microsoft.com/office/drawing/2014/main" id="{EA65556A-38A5-4BA5-9A40-33F02F960B1E}"/>
                </a:ext>
              </a:extLst>
            </p:cNvPr>
            <p:cNvSpPr/>
            <p:nvPr userDrawn="1"/>
          </p:nvSpPr>
          <p:spPr>
            <a:xfrm>
              <a:off x="3757"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1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4071442" y="4058828"/>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038053"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034034"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2028568"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rot="5400000">
              <a:off x="2043950"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0" cstate="screen">
              <a:extLst>
                <a:ext uri="{28A0092B-C50C-407E-A947-70E740481C1C}">
                  <a14:useLocalDpi xmlns:a14="http://schemas.microsoft.com/office/drawing/2010/main" val="0"/>
                </a:ext>
              </a:extLst>
            </a:blip>
            <a:stretch>
              <a:fillRect/>
            </a:stretch>
          </p:blipFill>
          <p:spPr>
            <a:xfrm>
              <a:off x="1406"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4433"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506891"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2028658"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BCF3BD55-FF25-4CA9-8016-81AEB8AA43E8}"/>
                </a:ext>
              </a:extLst>
            </p:cNvPr>
            <p:cNvSpPr/>
            <p:nvPr userDrawn="1"/>
          </p:nvSpPr>
          <p:spPr>
            <a:xfrm>
              <a:off x="3838078"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DE09EA6C-7AC2-47BE-95B8-4D3412867BA5}"/>
                </a:ext>
              </a:extLst>
            </p:cNvPr>
            <p:cNvCxnSpPr>
              <a:cxnSpLocks/>
            </p:cNvCxnSpPr>
            <p:nvPr userDrawn="1"/>
          </p:nvCxnSpPr>
          <p:spPr>
            <a:xfrm flipV="1">
              <a:off x="0" y="1990665"/>
              <a:ext cx="4023360"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974771" y="576943"/>
            <a:ext cx="6449786" cy="2785508"/>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EB00591F-8CE8-B626-C81A-6C960B2BAECA}"/>
              </a:ext>
            </a:extLst>
          </p:cNvPr>
          <p:cNvSpPr>
            <a:spLocks noGrp="1"/>
          </p:cNvSpPr>
          <p:nvPr>
            <p:ph type="subTitle" idx="1" hasCustomPrompt="1"/>
          </p:nvPr>
        </p:nvSpPr>
        <p:spPr>
          <a:xfrm>
            <a:off x="4974772" y="3373686"/>
            <a:ext cx="6449785" cy="1029586"/>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1" y="6353175"/>
            <a:ext cx="1097280" cy="365125"/>
          </a:xfrm>
        </p:spPr>
        <p:txBody>
          <a:bodyPr/>
          <a:lstStyle>
            <a:lvl1pPr>
              <a:defRPr>
                <a:solidFill>
                  <a:schemeClr val="bg1"/>
                </a:solidFill>
              </a:defRPr>
            </a:lvl1pPr>
          </a:lstStyle>
          <a:p>
            <a:r>
              <a:rPr lang="en-US"/>
              <a:t>12/11/2023</a:t>
            </a:r>
            <a:endParaRPr lang="en-US" dirty="0"/>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r>
              <a:rPr lang="en-US"/>
              <a:t>Presentation title</a:t>
            </a:r>
            <a:endParaRPr lang="en-US" dirty="0"/>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2847"/>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1">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771736" y="896112"/>
            <a:ext cx="9389288" cy="1362456"/>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771735" y="6353175"/>
            <a:ext cx="1097280" cy="365125"/>
          </a:xfrm>
        </p:spPr>
        <p:txBody>
          <a:bodyPr/>
          <a:lstStyle>
            <a:lvl1pPr>
              <a:defRPr>
                <a:solidFill>
                  <a:schemeClr val="tx1">
                    <a:lumMod val="75000"/>
                    <a:lumOff val="25000"/>
                  </a:schemeClr>
                </a:solidFill>
              </a:defRPr>
            </a:lvl1pPr>
          </a:lstStyle>
          <a:p>
            <a:r>
              <a:rPr lang="en-US"/>
              <a:t>12/11/2023</a:t>
            </a:r>
            <a:endParaRPr lang="en-US" dirty="0"/>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a:t>Presentation title</a:t>
            </a:r>
            <a:endParaRPr lang="en-US" dirty="0"/>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6" name="Content Placeholder 2">
            <a:extLst>
              <a:ext uri="{FF2B5EF4-FFF2-40B4-BE49-F238E27FC236}">
                <a16:creationId xmlns:a16="http://schemas.microsoft.com/office/drawing/2014/main" id="{B135D7B7-20E9-ADCF-4417-B443AF3112FC}"/>
              </a:ext>
            </a:extLst>
          </p:cNvPr>
          <p:cNvSpPr>
            <a:spLocks noGrp="1"/>
          </p:cNvSpPr>
          <p:nvPr>
            <p:ph sz="half" idx="14" hasCustomPrompt="1"/>
          </p:nvPr>
        </p:nvSpPr>
        <p:spPr>
          <a:xfrm>
            <a:off x="771734"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5D4468C5-0B68-8408-80C5-F8681CA98918}"/>
              </a:ext>
            </a:extLst>
          </p:cNvPr>
          <p:cNvSpPr>
            <a:spLocks noGrp="1"/>
          </p:cNvSpPr>
          <p:nvPr>
            <p:ph sz="half" idx="15" hasCustomPrompt="1"/>
          </p:nvPr>
        </p:nvSpPr>
        <p:spPr>
          <a:xfrm>
            <a:off x="5645989"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8881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2">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403102"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025089"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407892"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413443"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021285"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1859807"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7411"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1793659"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1035546"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1">
            <a:extLst>
              <a:ext uri="{FF2B5EF4-FFF2-40B4-BE49-F238E27FC236}">
                <a16:creationId xmlns:a16="http://schemas.microsoft.com/office/drawing/2014/main" id="{C8142DAF-BE54-C239-5685-89D55E027E4E}"/>
              </a:ext>
            </a:extLst>
          </p:cNvPr>
          <p:cNvSpPr>
            <a:spLocks noGrp="1"/>
          </p:cNvSpPr>
          <p:nvPr>
            <p:ph type="title" hasCustomPrompt="1"/>
          </p:nvPr>
        </p:nvSpPr>
        <p:spPr>
          <a:xfrm>
            <a:off x="3520440" y="896111"/>
            <a:ext cx="7889768" cy="2039341"/>
          </a:xfrm>
        </p:spPr>
        <p:txBody>
          <a:bodyPr anchor="t" anchorCtr="0"/>
          <a:lstStyle>
            <a:lvl1pPr>
              <a:defRPr cap="all" baseline="0">
                <a:solidFill>
                  <a:schemeClr val="accent1"/>
                </a:solidFill>
              </a:defRPr>
            </a:lvl1pPr>
          </a:lstStyle>
          <a:p>
            <a:r>
              <a:rPr lang="en-US" dirty="0"/>
              <a:t>CLICK TO ADD TITLE</a:t>
            </a:r>
          </a:p>
        </p:txBody>
      </p:sp>
      <p:sp>
        <p:nvSpPr>
          <p:cNvPr id="10" name="Content Placeholder 2">
            <a:extLst>
              <a:ext uri="{FF2B5EF4-FFF2-40B4-BE49-F238E27FC236}">
                <a16:creationId xmlns:a16="http://schemas.microsoft.com/office/drawing/2014/main" id="{5A2EBD71-EB16-773C-A6CB-C6E1259AE70B}"/>
              </a:ext>
            </a:extLst>
          </p:cNvPr>
          <p:cNvSpPr>
            <a:spLocks noGrp="1"/>
          </p:cNvSpPr>
          <p:nvPr>
            <p:ph sz="half" idx="14" hasCustomPrompt="1"/>
          </p:nvPr>
        </p:nvSpPr>
        <p:spPr>
          <a:xfrm>
            <a:off x="3520440" y="3259056"/>
            <a:ext cx="2994660" cy="3006531"/>
          </a:xfrm>
        </p:spPr>
        <p:txBody>
          <a:bodyPr>
            <a:normAutofit/>
          </a:bodyPr>
          <a:lstStyle>
            <a:lvl1pPr marL="285750" indent="-285750">
              <a:lnSpc>
                <a:spcPts val="2000"/>
              </a:lnSpc>
              <a:buFont typeface="Arial" panose="020B0604020202020204" pitchFamily="34" charset="0"/>
              <a:buChar char="•"/>
              <a:defRPr sz="1800"/>
            </a:lvl1pPr>
            <a:lvl2pPr>
              <a:lnSpc>
                <a:spcPts val="2000"/>
              </a:lnSpc>
              <a:defRPr sz="1800"/>
            </a:lvl2pPr>
            <a:lvl3pPr>
              <a:lnSpc>
                <a:spcPts val="2000"/>
              </a:lnSpc>
              <a:defRPr sz="1800"/>
            </a:lvl3pPr>
            <a:lvl4pPr>
              <a:lnSpc>
                <a:spcPts val="2000"/>
              </a:lnSpc>
              <a:defRPr sz="1800"/>
            </a:lvl4pPr>
            <a:lvl5pPr>
              <a:lnSpc>
                <a:spcPts val="2000"/>
              </a:lnSpc>
              <a:defRPr sz="1800"/>
            </a:lvl5pPr>
          </a:lstStyle>
          <a:p>
            <a:pPr lvl="0"/>
            <a:r>
              <a:rPr lang="en-US" dirty="0"/>
              <a:t>Click to add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56944BE1-9937-7EA2-AA56-336B8D5CAADA}"/>
              </a:ext>
            </a:extLst>
          </p:cNvPr>
          <p:cNvSpPr>
            <a:spLocks noGrp="1"/>
          </p:cNvSpPr>
          <p:nvPr>
            <p:ph sz="half" idx="1" hasCustomPrompt="1"/>
          </p:nvPr>
        </p:nvSpPr>
        <p:spPr>
          <a:xfrm>
            <a:off x="6826432" y="3253740"/>
            <a:ext cx="4580088" cy="3006531"/>
          </a:xfrm>
        </p:spPr>
        <p:txBody>
          <a:bodyPr>
            <a:normAutofit/>
          </a:bodyPr>
          <a:lstStyle>
            <a:lvl1pPr marL="0" indent="0">
              <a:lnSpc>
                <a:spcPts val="2000"/>
              </a:lnSpc>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3523723" y="6353175"/>
            <a:ext cx="1097280" cy="365125"/>
          </a:xfrm>
        </p:spPr>
        <p:txBody>
          <a:bodyPr/>
          <a:lstStyle>
            <a:lvl1pPr>
              <a:defRPr>
                <a:solidFill>
                  <a:schemeClr val="tx1">
                    <a:lumMod val="75000"/>
                    <a:lumOff val="25000"/>
                  </a:schemeClr>
                </a:solidFill>
              </a:defRPr>
            </a:lvl1pPr>
          </a:lstStyle>
          <a:p>
            <a:r>
              <a:rPr lang="en-US"/>
              <a:t>12/11/2023</a:t>
            </a:r>
            <a:endParaRPr lang="en-US" dirty="0"/>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6642161" y="6350000"/>
            <a:ext cx="2286000" cy="365125"/>
          </a:xfrm>
        </p:spPr>
        <p:txBody>
          <a:bodyPr/>
          <a:lstStyle>
            <a:lvl1pPr>
              <a:defRPr>
                <a:solidFill>
                  <a:schemeClr val="tx1">
                    <a:lumMod val="75000"/>
                    <a:lumOff val="25000"/>
                  </a:schemeClr>
                </a:solidFill>
              </a:defRPr>
            </a:lvl1pPr>
          </a:lstStyle>
          <a:p>
            <a:r>
              <a:rPr lang="en-US"/>
              <a:t>Presentation title</a:t>
            </a:r>
            <a:endParaRPr lang="en-US" dirty="0"/>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0949320"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Pictur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807877" y="898524"/>
            <a:ext cx="7606895" cy="2029967"/>
          </a:xfrm>
        </p:spPr>
        <p:txBody>
          <a:bodyPr anchor="t" anchorCtr="0"/>
          <a:lstStyle>
            <a:lvl1pPr>
              <a:defRPr cap="all" baseline="0">
                <a:solidFill>
                  <a:schemeClr val="tx2"/>
                </a:solidFill>
              </a:defRPr>
            </a:lvl1pPr>
          </a:lstStyle>
          <a:p>
            <a:r>
              <a:rPr lang="en-US" dirty="0"/>
              <a:t>CLICK TO ADD TITLE</a:t>
            </a:r>
          </a:p>
        </p:txBody>
      </p:sp>
      <p:sp>
        <p:nvSpPr>
          <p:cNvPr id="27" name="Picture Placeholder 26">
            <a:extLst>
              <a:ext uri="{FF2B5EF4-FFF2-40B4-BE49-F238E27FC236}">
                <a16:creationId xmlns:a16="http://schemas.microsoft.com/office/drawing/2014/main" id="{01CF25F4-1889-5FE4-9BE0-413C509639DC}"/>
              </a:ext>
            </a:extLst>
          </p:cNvPr>
          <p:cNvSpPr>
            <a:spLocks noGrp="1"/>
          </p:cNvSpPr>
          <p:nvPr>
            <p:ph type="pic" sz="quarter" idx="15" hasCustomPrompt="1"/>
          </p:nvPr>
        </p:nvSpPr>
        <p:spPr>
          <a:xfrm>
            <a:off x="1011337" y="9212"/>
            <a:ext cx="2029967" cy="4850544"/>
          </a:xfrm>
          <a:custGeom>
            <a:avLst/>
            <a:gdLst>
              <a:gd name="connsiteX0" fmla="*/ 0 w 2029967"/>
              <a:gd name="connsiteY0" fmla="*/ 0 h 4850544"/>
              <a:gd name="connsiteX1" fmla="*/ 2029967 w 2029967"/>
              <a:gd name="connsiteY1" fmla="*/ 0 h 4850544"/>
              <a:gd name="connsiteX2" fmla="*/ 2029967 w 2029967"/>
              <a:gd name="connsiteY2" fmla="*/ 4850544 h 4850544"/>
              <a:gd name="connsiteX3" fmla="*/ 2025599 w 2029967"/>
              <a:gd name="connsiteY3" fmla="*/ 4850544 h 4850544"/>
              <a:gd name="connsiteX4" fmla="*/ 2 w 2029967"/>
              <a:gd name="connsiteY4" fmla="*/ 2824947 h 4850544"/>
              <a:gd name="connsiteX5" fmla="*/ 2 w 2029967"/>
              <a:gd name="connsiteY5" fmla="*/ 4850544 h 4850544"/>
              <a:gd name="connsiteX6" fmla="*/ 0 w 2029967"/>
              <a:gd name="connsiteY6" fmla="*/ 4850544 h 4850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9967" h="4850544">
                <a:moveTo>
                  <a:pt x="0" y="0"/>
                </a:moveTo>
                <a:lnTo>
                  <a:pt x="2029967" y="0"/>
                </a:lnTo>
                <a:lnTo>
                  <a:pt x="2029967" y="4850544"/>
                </a:lnTo>
                <a:lnTo>
                  <a:pt x="2025599" y="4850544"/>
                </a:lnTo>
                <a:lnTo>
                  <a:pt x="2" y="2824947"/>
                </a:lnTo>
                <a:lnTo>
                  <a:pt x="2" y="4850544"/>
                </a:lnTo>
                <a:lnTo>
                  <a:pt x="0" y="4850544"/>
                </a:lnTo>
                <a:close/>
              </a:path>
            </a:pathLst>
          </a:custGeom>
        </p:spPr>
        <p:txBody>
          <a:bodyPr wrap="square">
            <a:noAutofit/>
          </a:bodyPr>
          <a:lstStyle>
            <a:lvl1pPr marL="0" indent="0" algn="l">
              <a:buNone/>
              <a:defRPr sz="2000">
                <a:solidFill>
                  <a:schemeClr val="bg1"/>
                </a:solidFill>
              </a:defRPr>
            </a:lvl1pPr>
          </a:lstStyle>
          <a:p>
            <a:r>
              <a:rPr lang="en-US" dirty="0"/>
              <a:t>Click icon to insert picture</a:t>
            </a:r>
          </a:p>
        </p:txBody>
      </p:sp>
      <p:sp>
        <p:nvSpPr>
          <p:cNvPr id="34" name="Rectangle 33">
            <a:extLst>
              <a:ext uri="{FF2B5EF4-FFF2-40B4-BE49-F238E27FC236}">
                <a16:creationId xmlns:a16="http://schemas.microsoft.com/office/drawing/2014/main" id="{9CC28908-2548-441C-BE9D-8728E1FC84C0}"/>
              </a:ext>
              <a:ext uri="{C183D7F6-B498-43B3-948B-1728B52AA6E4}">
                <adec:decorative xmlns:adec="http://schemas.microsoft.com/office/drawing/2017/decorative" val="1"/>
              </a:ext>
            </a:extLst>
          </p:cNvPr>
          <p:cNvSpPr/>
          <p:nvPr userDrawn="1"/>
        </p:nvSpPr>
        <p:spPr>
          <a:xfrm>
            <a:off x="1011339" y="4863266"/>
            <a:ext cx="2029968" cy="20048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a:extLst>
              <a:ext uri="{FF2B5EF4-FFF2-40B4-BE49-F238E27FC236}">
                <a16:creationId xmlns:a16="http://schemas.microsoft.com/office/drawing/2014/main" id="{731DC170-FB16-45F8-B62C-DCAB2B9AC3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1011338" y="5865203"/>
            <a:ext cx="2019299" cy="999451"/>
          </a:xfrm>
          <a:prstGeom prst="rect">
            <a:avLst/>
          </a:prstGeom>
        </p:spPr>
      </p:pic>
      <p:sp>
        <p:nvSpPr>
          <p:cNvPr id="5" name="Content Placeholder 2">
            <a:extLst>
              <a:ext uri="{FF2B5EF4-FFF2-40B4-BE49-F238E27FC236}">
                <a16:creationId xmlns:a16="http://schemas.microsoft.com/office/drawing/2014/main" id="{ADE2E4A5-BFB0-8F89-C606-A1581EB9FC6E}"/>
              </a:ext>
            </a:extLst>
          </p:cNvPr>
          <p:cNvSpPr>
            <a:spLocks noGrp="1"/>
          </p:cNvSpPr>
          <p:nvPr>
            <p:ph sz="half" idx="16" hasCustomPrompt="1"/>
          </p:nvPr>
        </p:nvSpPr>
        <p:spPr>
          <a:xfrm>
            <a:off x="3803953" y="3259138"/>
            <a:ext cx="7615274" cy="2978150"/>
          </a:xfrm>
        </p:spPr>
        <p:txBody>
          <a:bodyPr>
            <a:normAutofit/>
          </a:bodyPr>
          <a:lstStyle>
            <a:lvl1pPr marL="285750" indent="-285750">
              <a:lnSpc>
                <a:spcPts val="2000"/>
              </a:lnSpc>
              <a:buFont typeface="Arial" panose="020B0604020202020204" pitchFamily="34" charset="0"/>
              <a:buChar char="•"/>
              <a:defRPr sz="1800">
                <a:solidFill>
                  <a:schemeClr val="tx2"/>
                </a:solidFill>
              </a:defRPr>
            </a:lvl1pPr>
            <a:lvl2pPr marL="685800">
              <a:lnSpc>
                <a:spcPts val="2000"/>
              </a:lnSpc>
              <a:defRPr sz="1800">
                <a:solidFill>
                  <a:schemeClr val="tx2"/>
                </a:solidFill>
              </a:defRPr>
            </a:lvl2pPr>
            <a:lvl3pPr marL="1143000">
              <a:lnSpc>
                <a:spcPts val="2000"/>
              </a:lnSpc>
              <a:defRPr sz="1800">
                <a:solidFill>
                  <a:schemeClr val="tx2"/>
                </a:solidFill>
              </a:defRPr>
            </a:lvl3pPr>
            <a:lvl4pPr marL="1600200">
              <a:lnSpc>
                <a:spcPts val="2000"/>
              </a:lnSpc>
              <a:defRPr sz="1800">
                <a:solidFill>
                  <a:schemeClr val="tx2"/>
                </a:solidFill>
              </a:defRPr>
            </a:lvl4pPr>
            <a:lvl5pPr marL="2057400">
              <a:lnSpc>
                <a:spcPts val="2000"/>
              </a:lnSpc>
              <a:defRPr sz="1800">
                <a:solidFill>
                  <a:schemeClr val="tx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803953" y="6353175"/>
            <a:ext cx="1097280" cy="365125"/>
          </a:xfrm>
        </p:spPr>
        <p:txBody>
          <a:bodyPr/>
          <a:lstStyle>
            <a:lvl1pPr>
              <a:defRPr>
                <a:solidFill>
                  <a:schemeClr val="bg1"/>
                </a:solidFill>
              </a:defRPr>
            </a:lvl1pPr>
          </a:lstStyle>
          <a:p>
            <a:r>
              <a:rPr lang="en-US"/>
              <a:t>12/11/2023</a:t>
            </a:r>
            <a:endParaRPr lang="en-US" dirty="0"/>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788630" y="6350000"/>
            <a:ext cx="2286000" cy="365125"/>
          </a:xfrm>
        </p:spPr>
        <p:txBody>
          <a:bodyPr/>
          <a:lstStyle>
            <a:lvl1pPr>
              <a:defRPr>
                <a:solidFill>
                  <a:schemeClr val="bg1"/>
                </a:solidFill>
              </a:defRPr>
            </a:lvl1pPr>
          </a:lstStyle>
          <a:p>
            <a:r>
              <a:rPr lang="en-US"/>
              <a:t>Presentation title</a:t>
            </a:r>
            <a:endParaRPr lang="en-US" dirty="0"/>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0962027"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grpSp>
        <p:nvGrpSpPr>
          <p:cNvPr id="9" name="Group 8">
            <a:extLst>
              <a:ext uri="{FF2B5EF4-FFF2-40B4-BE49-F238E27FC236}">
                <a16:creationId xmlns:a16="http://schemas.microsoft.com/office/drawing/2014/main" id="{378F81CD-65D4-6CA1-E2C2-34DF58B566B2}"/>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0" name="Rectangle 9">
              <a:extLst>
                <a:ext uri="{FF2B5EF4-FFF2-40B4-BE49-F238E27FC236}">
                  <a16:creationId xmlns:a16="http://schemas.microsoft.com/office/drawing/2014/main" id="{E419657A-6BE9-88F7-BE4C-6BF3C13F7E91}"/>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BB2BB8E-26BE-8FBF-1C62-4F42858193C1}"/>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64BEFA-BF82-8BAF-1977-518DCAB0F3EC}"/>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14C6E7FC-E03B-5EE2-7126-8CC1FBCB9DC3}"/>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14" name="Rectangle 13">
              <a:extLst>
                <a:ext uri="{FF2B5EF4-FFF2-40B4-BE49-F238E27FC236}">
                  <a16:creationId xmlns:a16="http://schemas.microsoft.com/office/drawing/2014/main" id="{659957EF-0F68-275E-1FFC-87388D717462}"/>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CECEEA3-55C1-1632-4F14-7E57A802667B}"/>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Graphic 15">
              <a:extLst>
                <a:ext uri="{FF2B5EF4-FFF2-40B4-BE49-F238E27FC236}">
                  <a16:creationId xmlns:a16="http://schemas.microsoft.com/office/drawing/2014/main" id="{A6290E86-B21F-0C88-099F-07B046CA1D4B}"/>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380762"/>
              <a:ext cx="1828800" cy="914400"/>
            </a:xfrm>
            <a:prstGeom prst="rect">
              <a:avLst/>
            </a:prstGeom>
          </p:spPr>
        </p:pic>
      </p:grpSp>
      <p:sp>
        <p:nvSpPr>
          <p:cNvPr id="26" name="Rectangle 23">
            <a:extLst>
              <a:ext uri="{FF2B5EF4-FFF2-40B4-BE49-F238E27FC236}">
                <a16:creationId xmlns:a16="http://schemas.microsoft.com/office/drawing/2014/main" id="{E489F066-AA0F-D3C7-739B-15808100E736}"/>
              </a:ext>
              <a:ext uri="{C183D7F6-B498-43B3-948B-1728B52AA6E4}">
                <adec:decorative xmlns:adec="http://schemas.microsoft.com/office/drawing/2017/decorative" val="1"/>
              </a:ext>
            </a:extLst>
          </p:cNvPr>
          <p:cNvSpPr/>
          <p:nvPr userDrawn="1"/>
        </p:nvSpPr>
        <p:spPr>
          <a:xfrm>
            <a:off x="1011339" y="283415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762000" y="365125"/>
            <a:ext cx="106680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762000" y="1825625"/>
            <a:ext cx="106680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762000" y="6356350"/>
            <a:ext cx="28194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a:t>12/11/2023</a:t>
            </a:r>
            <a:endParaRPr lang="en-US" dirty="0"/>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819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700" r:id="rId1"/>
    <p:sldLayoutId id="2147483666" r:id="rId2"/>
    <p:sldLayoutId id="2147483704" r:id="rId3"/>
    <p:sldLayoutId id="2147483702" r:id="rId4"/>
    <p:sldLayoutId id="2147483678" r:id="rId5"/>
    <p:sldLayoutId id="2147483681" r:id="rId6"/>
    <p:sldLayoutId id="2147483696" r:id="rId7"/>
    <p:sldLayoutId id="2147483691" r:id="rId8"/>
    <p:sldLayoutId id="2147483677" r:id="rId9"/>
    <p:sldLayoutId id="2147483699" r:id="rId10"/>
    <p:sldLayoutId id="2147483685" r:id="rId11"/>
    <p:sldLayoutId id="2147483676" r:id="rId12"/>
    <p:sldLayoutId id="2147483649" r:id="rId13"/>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34.png"/><Relationship Id="rId18" Type="http://schemas.openxmlformats.org/officeDocument/2006/relationships/customXml" Target="../ink/ink8.xml"/><Relationship Id="rId3" Type="http://schemas.openxmlformats.org/officeDocument/2006/relationships/image" Target="../media/image29.png"/><Relationship Id="rId7" Type="http://schemas.openxmlformats.org/officeDocument/2006/relationships/image" Target="../media/image31.png"/><Relationship Id="rId12" Type="http://schemas.openxmlformats.org/officeDocument/2006/relationships/customXml" Target="../ink/ink5.xml"/><Relationship Id="rId17" Type="http://schemas.openxmlformats.org/officeDocument/2006/relationships/image" Target="../media/image36.png"/><Relationship Id="rId2" Type="http://schemas.openxmlformats.org/officeDocument/2006/relationships/notesSlide" Target="../notesSlides/notesSlide7.xml"/><Relationship Id="rId16" Type="http://schemas.openxmlformats.org/officeDocument/2006/relationships/customXml" Target="../ink/ink7.xml"/><Relationship Id="rId1" Type="http://schemas.openxmlformats.org/officeDocument/2006/relationships/slideLayout" Target="../slideLayouts/slideLayout8.xml"/><Relationship Id="rId6" Type="http://schemas.openxmlformats.org/officeDocument/2006/relationships/customXml" Target="../ink/ink2.xml"/><Relationship Id="rId11" Type="http://schemas.openxmlformats.org/officeDocument/2006/relationships/image" Target="../media/image33.png"/><Relationship Id="rId5" Type="http://schemas.openxmlformats.org/officeDocument/2006/relationships/image" Target="../media/image30.png"/><Relationship Id="rId15" Type="http://schemas.openxmlformats.org/officeDocument/2006/relationships/image" Target="../media/image35.png"/><Relationship Id="rId10" Type="http://schemas.openxmlformats.org/officeDocument/2006/relationships/customXml" Target="../ink/ink4.xml"/><Relationship Id="rId19" Type="http://schemas.openxmlformats.org/officeDocument/2006/relationships/image" Target="../media/image37.png"/><Relationship Id="rId4" Type="http://schemas.openxmlformats.org/officeDocument/2006/relationships/customXml" Target="../ink/ink1.xml"/><Relationship Id="rId9" Type="http://schemas.openxmlformats.org/officeDocument/2006/relationships/image" Target="../media/image32.png"/><Relationship Id="rId14" Type="http://schemas.openxmlformats.org/officeDocument/2006/relationships/customXml" Target="../ink/ink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4714772" y="677918"/>
            <a:ext cx="6856292" cy="2427232"/>
          </a:xfrm>
        </p:spPr>
        <p:txBody>
          <a:bodyPr>
            <a:normAutofit/>
          </a:bodyPr>
          <a:lstStyle/>
          <a:p>
            <a:r>
              <a:rPr lang="en-US" dirty="0"/>
              <a:t>Meeting management</a:t>
            </a:r>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a:extLst>
              <a:ext uri="{FF2B5EF4-FFF2-40B4-BE49-F238E27FC236}">
                <a16:creationId xmlns:a16="http://schemas.microsoft.com/office/drawing/2014/main" id="{5FB75C3E-5885-49DD-8190-BB1E8C511A7E}"/>
              </a:ext>
            </a:extLst>
          </p:cNvPr>
          <p:cNvSpPr>
            <a:spLocks noGrp="1"/>
          </p:cNvSpPr>
          <p:nvPr>
            <p:ph type="title"/>
          </p:nvPr>
        </p:nvSpPr>
        <p:spPr>
          <a:xfrm>
            <a:off x="1552574" y="896111"/>
            <a:ext cx="9866540" cy="875539"/>
          </a:xfrm>
        </p:spPr>
        <p:txBody>
          <a:bodyPr>
            <a:normAutofit/>
          </a:bodyPr>
          <a:lstStyle/>
          <a:p>
            <a:r>
              <a:rPr lang="en-US" dirty="0"/>
              <a:t>Wrap up of meeting</a:t>
            </a:r>
          </a:p>
        </p:txBody>
      </p:sp>
      <p:sp>
        <p:nvSpPr>
          <p:cNvPr id="7" name="Text Placeholder 6">
            <a:extLst>
              <a:ext uri="{FF2B5EF4-FFF2-40B4-BE49-F238E27FC236}">
                <a16:creationId xmlns:a16="http://schemas.microsoft.com/office/drawing/2014/main" id="{3FF2D739-E475-54F8-C832-F04A983D0F24}"/>
              </a:ext>
            </a:extLst>
          </p:cNvPr>
          <p:cNvSpPr>
            <a:spLocks noGrp="1"/>
          </p:cNvSpPr>
          <p:nvPr>
            <p:ph sz="half" idx="15"/>
          </p:nvPr>
        </p:nvSpPr>
        <p:spPr>
          <a:xfrm>
            <a:off x="1552575" y="2481940"/>
            <a:ext cx="6477952" cy="3635831"/>
          </a:xfrm>
        </p:spPr>
        <p:txBody>
          <a:bodyPr>
            <a:normAutofit/>
          </a:bodyPr>
          <a:lstStyle/>
          <a:p>
            <a:r>
              <a:rPr lang="en-US" b="1" dirty="0"/>
              <a:t>Consistency is key</a:t>
            </a:r>
          </a:p>
          <a:p>
            <a:pPr marL="285750" indent="-285750">
              <a:buFont typeface="Arial" panose="020B0604020202020204" pitchFamily="34" charset="0"/>
              <a:buChar char="•"/>
            </a:pPr>
            <a:r>
              <a:rPr lang="en-US" dirty="0"/>
              <a:t>If motions were passed, remind the attendees as to what they were and when changes will take place.</a:t>
            </a:r>
          </a:p>
          <a:p>
            <a:pPr marL="285750" indent="-285750">
              <a:buFont typeface="Arial" panose="020B0604020202020204" pitchFamily="34" charset="0"/>
              <a:buChar char="•"/>
            </a:pPr>
            <a:r>
              <a:rPr lang="en-US" dirty="0"/>
              <a:t>Remind everyone where they can find the minutes to review before the next meeting (post on webpage/email out).</a:t>
            </a:r>
          </a:p>
          <a:p>
            <a:pPr marL="285750" indent="-285750">
              <a:buFont typeface="Arial" panose="020B0604020202020204" pitchFamily="34" charset="0"/>
              <a:buChar char="•"/>
            </a:pPr>
            <a:r>
              <a:rPr lang="en-US" dirty="0"/>
              <a:t>Have a shared drive where materials can be shared and stored for the officers.</a:t>
            </a:r>
          </a:p>
          <a:p>
            <a:pPr marL="285750" indent="-285750">
              <a:buFont typeface="Arial" panose="020B0604020202020204" pitchFamily="34" charset="0"/>
              <a:buChar char="•"/>
            </a:pPr>
            <a:r>
              <a:rPr lang="en-US" dirty="0"/>
              <a:t>Thank the participants for attending and being a part.</a:t>
            </a:r>
          </a:p>
          <a:p>
            <a:endParaRPr lang="en-US" dirty="0"/>
          </a:p>
          <a:p>
            <a:endParaRPr lang="en-US" dirty="0"/>
          </a:p>
        </p:txBody>
      </p:sp>
      <p:sp>
        <p:nvSpPr>
          <p:cNvPr id="13" name="Slide Number Placeholder 12">
            <a:extLst>
              <a:ext uri="{FF2B5EF4-FFF2-40B4-BE49-F238E27FC236}">
                <a16:creationId xmlns:a16="http://schemas.microsoft.com/office/drawing/2014/main" id="{A540B739-30F9-C86F-67ED-2197DC1E598B}"/>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10</a:t>
            </a:fld>
            <a:endParaRPr lang="en-US" dirty="0"/>
          </a:p>
        </p:txBody>
      </p:sp>
      <p:sp>
        <p:nvSpPr>
          <p:cNvPr id="3" name="Text Placeholder 2">
            <a:extLst>
              <a:ext uri="{FF2B5EF4-FFF2-40B4-BE49-F238E27FC236}">
                <a16:creationId xmlns:a16="http://schemas.microsoft.com/office/drawing/2014/main" id="{A7D32056-4899-42D7-9C50-56BEA1658F75}"/>
              </a:ext>
            </a:extLst>
          </p:cNvPr>
          <p:cNvSpPr>
            <a:spLocks noGrp="1"/>
          </p:cNvSpPr>
          <p:nvPr>
            <p:ph type="body" sz="quarter" idx="14"/>
          </p:nvPr>
        </p:nvSpPr>
        <p:spPr>
          <a:xfrm>
            <a:off x="8638063" y="4193721"/>
            <a:ext cx="2781051" cy="1785260"/>
          </a:xfrm>
        </p:spPr>
        <p:txBody>
          <a:bodyPr/>
          <a:lstStyle/>
          <a:p>
            <a:pPr marL="0" indent="0" algn="ctr">
              <a:buNone/>
            </a:pPr>
            <a:r>
              <a:rPr lang="en-US" b="1" dirty="0"/>
              <a:t>As a team</a:t>
            </a:r>
          </a:p>
          <a:p>
            <a:pPr marL="285750" indent="-285750">
              <a:buFont typeface="Arial" panose="020B0604020202020204" pitchFamily="34" charset="0"/>
              <a:buChar char="•"/>
            </a:pPr>
            <a:r>
              <a:rPr lang="en-US" dirty="0"/>
              <a:t>Give and receive feedback</a:t>
            </a:r>
          </a:p>
          <a:p>
            <a:pPr marL="285750" indent="-285750">
              <a:buFont typeface="Arial" panose="020B0604020202020204" pitchFamily="34" charset="0"/>
              <a:buChar char="•"/>
            </a:pPr>
            <a:r>
              <a:rPr lang="en-US" dirty="0"/>
              <a:t>Perfect the process together</a:t>
            </a:r>
          </a:p>
        </p:txBody>
      </p:sp>
    </p:spTree>
    <p:extLst>
      <p:ext uri="{BB962C8B-B14F-4D97-AF65-F5344CB8AC3E}">
        <p14:creationId xmlns:p14="http://schemas.microsoft.com/office/powerpoint/2010/main" val="4252466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EE93-8585-46D4-A7EC-F184E317CB2E}"/>
              </a:ext>
            </a:extLst>
          </p:cNvPr>
          <p:cNvSpPr>
            <a:spLocks noGrp="1"/>
          </p:cNvSpPr>
          <p:nvPr>
            <p:ph type="ctrTitle"/>
          </p:nvPr>
        </p:nvSpPr>
        <p:spPr>
          <a:xfrm>
            <a:off x="5900245" y="544286"/>
            <a:ext cx="5528217" cy="1865540"/>
          </a:xfrm>
        </p:spPr>
        <p:txBody>
          <a:bodyPr/>
          <a:lstStyle/>
          <a:p>
            <a:r>
              <a:rPr lang="en-US" dirty="0"/>
              <a:t>What questions do you have?</a:t>
            </a:r>
          </a:p>
        </p:txBody>
      </p:sp>
      <p:sp>
        <p:nvSpPr>
          <p:cNvPr id="3" name="Content Placeholder 2">
            <a:extLst>
              <a:ext uri="{FF2B5EF4-FFF2-40B4-BE49-F238E27FC236}">
                <a16:creationId xmlns:a16="http://schemas.microsoft.com/office/drawing/2014/main" id="{24AFFC60-19C3-4901-93F7-7AAF4C09F8C6}"/>
              </a:ext>
            </a:extLst>
          </p:cNvPr>
          <p:cNvSpPr>
            <a:spLocks noGrp="1"/>
          </p:cNvSpPr>
          <p:nvPr>
            <p:ph type="subTitle" idx="1"/>
          </p:nvPr>
        </p:nvSpPr>
        <p:spPr>
          <a:xfrm>
            <a:off x="7848600" y="3423774"/>
            <a:ext cx="3575957" cy="1865540"/>
          </a:xfrm>
        </p:spPr>
        <p:txBody>
          <a:bodyPr bIns="0">
            <a:normAutofit/>
          </a:bodyPr>
          <a:lstStyle/>
          <a:p>
            <a:r>
              <a:rPr lang="en-US" b="1" dirty="0"/>
              <a:t>Renee Reed</a:t>
            </a:r>
          </a:p>
          <a:p>
            <a:r>
              <a:rPr lang="en-US" dirty="0"/>
              <a:t>405-743-5145</a:t>
            </a:r>
          </a:p>
          <a:p>
            <a:r>
              <a:rPr lang="en-US" dirty="0"/>
              <a:t>renee.reed@careertech.ok.gov</a:t>
            </a:r>
          </a:p>
        </p:txBody>
      </p:sp>
    </p:spTree>
    <p:extLst>
      <p:ext uri="{BB962C8B-B14F-4D97-AF65-F5344CB8AC3E}">
        <p14:creationId xmlns:p14="http://schemas.microsoft.com/office/powerpoint/2010/main" val="2436493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4933950" y="429462"/>
            <a:ext cx="6343650" cy="818313"/>
          </a:xfrm>
        </p:spPr>
        <p:txBody>
          <a:bodyPr>
            <a:normAutofit/>
          </a:bodyPr>
          <a:lstStyle/>
          <a:p>
            <a:pPr algn="ctr"/>
            <a:r>
              <a:rPr lang="en-US" dirty="0"/>
              <a:t>Pre Meeting Prep</a:t>
            </a:r>
            <a:endParaRPr lang="en-ZA" dirty="0"/>
          </a:p>
        </p:txBody>
      </p:sp>
      <p:sp>
        <p:nvSpPr>
          <p:cNvPr id="3" name="Subtitle 2">
            <a:extLst>
              <a:ext uri="{FF2B5EF4-FFF2-40B4-BE49-F238E27FC236}">
                <a16:creationId xmlns:a16="http://schemas.microsoft.com/office/drawing/2014/main" id="{35E3EA69-4E0E-41BD-8095-A124225A2647}"/>
              </a:ext>
            </a:extLst>
          </p:cNvPr>
          <p:cNvSpPr>
            <a:spLocks noGrp="1"/>
          </p:cNvSpPr>
          <p:nvPr>
            <p:ph sz="half" idx="14"/>
          </p:nvPr>
        </p:nvSpPr>
        <p:spPr>
          <a:xfrm>
            <a:off x="4938713" y="1790701"/>
            <a:ext cx="7034212" cy="4178300"/>
          </a:xfrm>
        </p:spPr>
        <p:txBody>
          <a:bodyPr>
            <a:normAutofit lnSpcReduction="10000"/>
          </a:bodyPr>
          <a:lstStyle/>
          <a:p>
            <a:pPr algn="ctr"/>
            <a:r>
              <a:rPr lang="en-US" dirty="0">
                <a:solidFill>
                  <a:schemeClr val="bg2"/>
                </a:solidFill>
              </a:rPr>
              <a:t>3 TO 5 DAYS PRIOR TO THE MEETING</a:t>
            </a:r>
          </a:p>
          <a:p>
            <a:pPr marL="342900" indent="-342900">
              <a:buFont typeface="Wingdings" panose="05000000000000000000" pitchFamily="2" charset="2"/>
              <a:buChar char="q"/>
            </a:pPr>
            <a:r>
              <a:rPr lang="en-US" dirty="0">
                <a:solidFill>
                  <a:schemeClr val="bg2"/>
                </a:solidFill>
              </a:rPr>
              <a:t>Secretary Minutes</a:t>
            </a:r>
          </a:p>
          <a:p>
            <a:pPr marL="342900" indent="-342900">
              <a:buFont typeface="Wingdings" panose="05000000000000000000" pitchFamily="2" charset="2"/>
              <a:buChar char="q"/>
            </a:pPr>
            <a:r>
              <a:rPr lang="en-US" dirty="0">
                <a:solidFill>
                  <a:schemeClr val="bg2"/>
                </a:solidFill>
              </a:rPr>
              <a:t>Treasurer’s Report </a:t>
            </a:r>
          </a:p>
          <a:p>
            <a:pPr marL="342900" indent="-342900">
              <a:buFont typeface="Wingdings" panose="05000000000000000000" pitchFamily="2" charset="2"/>
              <a:buChar char="q"/>
            </a:pPr>
            <a:r>
              <a:rPr lang="en-US" dirty="0">
                <a:solidFill>
                  <a:schemeClr val="bg2"/>
                </a:solidFill>
              </a:rPr>
              <a:t>Committee Reports</a:t>
            </a:r>
          </a:p>
          <a:p>
            <a:pPr marL="342900" indent="-342900">
              <a:buFont typeface="Wingdings" panose="05000000000000000000" pitchFamily="2" charset="2"/>
              <a:buChar char="q"/>
            </a:pPr>
            <a:r>
              <a:rPr lang="en-US" dirty="0">
                <a:solidFill>
                  <a:schemeClr val="bg2"/>
                </a:solidFill>
              </a:rPr>
              <a:t>Create Agenda</a:t>
            </a:r>
          </a:p>
          <a:p>
            <a:pPr marL="342900" indent="-342900">
              <a:buFont typeface="Wingdings" panose="05000000000000000000" pitchFamily="2" charset="2"/>
              <a:buChar char="q"/>
            </a:pPr>
            <a:r>
              <a:rPr lang="en-US" dirty="0">
                <a:solidFill>
                  <a:schemeClr val="bg2"/>
                </a:solidFill>
              </a:rPr>
              <a:t>Check in with officers the day before the meeting, make sure that all items have been included in the agenda</a:t>
            </a:r>
          </a:p>
        </p:txBody>
      </p:sp>
      <p:sp>
        <p:nvSpPr>
          <p:cNvPr id="6" name="Slide Number Placeholder 5">
            <a:extLst>
              <a:ext uri="{FF2B5EF4-FFF2-40B4-BE49-F238E27FC236}">
                <a16:creationId xmlns:a16="http://schemas.microsoft.com/office/drawing/2014/main" id="{67927DCA-F11F-1716-00DA-9EF49F131ABD}"/>
              </a:ext>
            </a:extLst>
          </p:cNvPr>
          <p:cNvSpPr>
            <a:spLocks noGrp="1"/>
          </p:cNvSpPr>
          <p:nvPr>
            <p:ph type="sldNum" sz="quarter" idx="12"/>
          </p:nvPr>
        </p:nvSpPr>
        <p:spPr/>
        <p:txBody>
          <a:bodyPr/>
          <a:lstStyle/>
          <a:p>
            <a:fld id="{B5CEABB6-07DC-46E8-9B57-56EC44A396E5}" type="slidenum">
              <a:rPr lang="en-US" smtClean="0"/>
              <a:pPr/>
              <a:t>2</a:t>
            </a:fld>
            <a:endParaRPr lang="en-US" dirty="0"/>
          </a:p>
        </p:txBody>
      </p:sp>
    </p:spTree>
    <p:extLst>
      <p:ext uri="{BB962C8B-B14F-4D97-AF65-F5344CB8AC3E}">
        <p14:creationId xmlns:p14="http://schemas.microsoft.com/office/powerpoint/2010/main" val="224349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DE7F2-E890-4744-88DD-A75F5E300513}"/>
              </a:ext>
            </a:extLst>
          </p:cNvPr>
          <p:cNvSpPr>
            <a:spLocks noGrp="1"/>
          </p:cNvSpPr>
          <p:nvPr>
            <p:ph type="ctrTitle"/>
          </p:nvPr>
        </p:nvSpPr>
        <p:spPr>
          <a:xfrm>
            <a:off x="4833694" y="660358"/>
            <a:ext cx="6594768" cy="5537284"/>
          </a:xfrm>
        </p:spPr>
        <p:txBody>
          <a:bodyPr>
            <a:normAutofit/>
          </a:bodyPr>
          <a:lstStyle/>
          <a:p>
            <a:r>
              <a:rPr lang="en-US" dirty="0"/>
              <a:t>The power of(PRE) communication</a:t>
            </a:r>
          </a:p>
        </p:txBody>
      </p:sp>
      <p:sp>
        <p:nvSpPr>
          <p:cNvPr id="31" name="Oval 30">
            <a:extLst>
              <a:ext uri="{FF2B5EF4-FFF2-40B4-BE49-F238E27FC236}">
                <a16:creationId xmlns:a16="http://schemas.microsoft.com/office/drawing/2014/main" id="{F466A906-2869-BB36-138E-D45F62E92210}"/>
              </a:ext>
              <a:ext uri="{C183D7F6-B498-43B3-948B-1728B52AA6E4}">
                <adec:decorative xmlns:adec="http://schemas.microsoft.com/office/drawing/2017/decorative" val="1"/>
              </a:ext>
            </a:extLst>
          </p:cNvPr>
          <p:cNvSpPr/>
          <p:nvPr/>
        </p:nvSpPr>
        <p:spPr>
          <a:xfrm>
            <a:off x="3903349" y="4646277"/>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a:extLst>
              <a:ext uri="{FF2B5EF4-FFF2-40B4-BE49-F238E27FC236}">
                <a16:creationId xmlns:a16="http://schemas.microsoft.com/office/drawing/2014/main" id="{06186C3A-548E-AD87-3029-964123530768}"/>
              </a:ext>
              <a:ext uri="{C183D7F6-B498-43B3-948B-1728B52AA6E4}">
                <adec:decorative xmlns:adec="http://schemas.microsoft.com/office/drawing/2017/decorative" val="1"/>
              </a:ext>
            </a:extLst>
          </p:cNvPr>
          <p:cNvCxnSpPr>
            <a:cxnSpLocks/>
          </p:cNvCxnSpPr>
          <p:nvPr/>
        </p:nvCxnSpPr>
        <p:spPr>
          <a:xfrm>
            <a:off x="-97971" y="660400"/>
            <a:ext cx="4160955" cy="4149155"/>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7789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1C88-627C-4655-A4FB-0BB02EDB078A}"/>
              </a:ext>
            </a:extLst>
          </p:cNvPr>
          <p:cNvSpPr>
            <a:spLocks noGrp="1"/>
          </p:cNvSpPr>
          <p:nvPr>
            <p:ph type="title"/>
          </p:nvPr>
        </p:nvSpPr>
        <p:spPr>
          <a:xfrm>
            <a:off x="190500" y="152400"/>
            <a:ext cx="7896225" cy="1143001"/>
          </a:xfrm>
        </p:spPr>
        <p:txBody>
          <a:bodyPr>
            <a:normAutofit fontScale="90000"/>
          </a:bodyPr>
          <a:lstStyle/>
          <a:p>
            <a:pPr algn="ctr"/>
            <a:r>
              <a:rPr lang="en-US" sz="4200" dirty="0"/>
              <a:t>Making sure reports are ready</a:t>
            </a:r>
            <a:br>
              <a:rPr lang="en-US" dirty="0"/>
            </a:br>
            <a:r>
              <a:rPr lang="en-US" dirty="0"/>
              <a:t> </a:t>
            </a:r>
            <a:r>
              <a:rPr lang="en-US" sz="2900" dirty="0"/>
              <a:t>(UTILIZE TEMPLATES, SHARED DRIVES, ETC)</a:t>
            </a:r>
          </a:p>
        </p:txBody>
      </p:sp>
      <p:sp>
        <p:nvSpPr>
          <p:cNvPr id="3" name="Content Placeholder 2">
            <a:extLst>
              <a:ext uri="{FF2B5EF4-FFF2-40B4-BE49-F238E27FC236}">
                <a16:creationId xmlns:a16="http://schemas.microsoft.com/office/drawing/2014/main" id="{033634FE-ADF0-4BC3-A0A9-447EA9DD096B}"/>
              </a:ext>
            </a:extLst>
          </p:cNvPr>
          <p:cNvSpPr>
            <a:spLocks noGrp="1"/>
          </p:cNvSpPr>
          <p:nvPr>
            <p:ph sz="half" idx="14"/>
          </p:nvPr>
        </p:nvSpPr>
        <p:spPr>
          <a:xfrm>
            <a:off x="285749" y="1895475"/>
            <a:ext cx="7705725" cy="4676013"/>
          </a:xfrm>
        </p:spPr>
        <p:txBody>
          <a:bodyPr vert="horz" lIns="91440" tIns="45720" rIns="91440" bIns="45720" rtlCol="0" anchor="t">
            <a:noAutofit/>
          </a:bodyPr>
          <a:lstStyle/>
          <a:p>
            <a:pPr>
              <a:lnSpc>
                <a:spcPct val="100000"/>
              </a:lnSpc>
            </a:pPr>
            <a:r>
              <a:rPr lang="en-US" sz="1900" b="1" dirty="0"/>
              <a:t>Secretary minutes </a:t>
            </a:r>
            <a:r>
              <a:rPr lang="en-US" sz="1900" dirty="0"/>
              <a:t>should include date, those in attendance, agenda, discussion, any motions made and the outcome (vote counts).</a:t>
            </a:r>
          </a:p>
          <a:p>
            <a:pPr>
              <a:lnSpc>
                <a:spcPct val="100000"/>
              </a:lnSpc>
            </a:pPr>
            <a:r>
              <a:rPr lang="en-US" sz="1900" b="1" dirty="0"/>
              <a:t>Treasurer reports </a:t>
            </a:r>
            <a:r>
              <a:rPr lang="en-US" sz="1900" dirty="0"/>
              <a:t>should include a copy of the approved budget for the year. Any expenditures and receipts that have come in since the last meeting, and how/what category they fit within on the approved budget.</a:t>
            </a:r>
          </a:p>
          <a:p>
            <a:pPr>
              <a:lnSpc>
                <a:spcPct val="100000"/>
              </a:lnSpc>
            </a:pPr>
            <a:r>
              <a:rPr lang="en-US" sz="1900" b="1" dirty="0"/>
              <a:t>All committee </a:t>
            </a:r>
            <a:r>
              <a:rPr lang="en-US" sz="1900" dirty="0"/>
              <a:t>representatives should explain what the poser of the committee that they resent is, speak and share any items that were discussed at their most recent meeting, they should also try to gather any information that may need to go to their committee.</a:t>
            </a:r>
          </a:p>
          <a:p>
            <a:pPr>
              <a:lnSpc>
                <a:spcPct val="100000"/>
              </a:lnSpc>
            </a:pPr>
            <a:r>
              <a:rPr lang="en-US" sz="1900" b="1" dirty="0"/>
              <a:t>Agenda</a:t>
            </a:r>
            <a:r>
              <a:rPr lang="en-US" sz="1900" dirty="0"/>
              <a:t> should be created referencing the last meeting, changing new business to old business and removing any items that were completed.</a:t>
            </a:r>
          </a:p>
        </p:txBody>
      </p:sp>
      <p:sp>
        <p:nvSpPr>
          <p:cNvPr id="6" name="Slide Number Placeholder 5">
            <a:extLst>
              <a:ext uri="{FF2B5EF4-FFF2-40B4-BE49-F238E27FC236}">
                <a16:creationId xmlns:a16="http://schemas.microsoft.com/office/drawing/2014/main" id="{A4AC050D-BAF4-C23C-F8EC-24DEC4293002}"/>
              </a:ext>
            </a:extLst>
          </p:cNvPr>
          <p:cNvSpPr>
            <a:spLocks noGrp="1"/>
          </p:cNvSpPr>
          <p:nvPr>
            <p:ph type="sldNum" sz="quarter" idx="12"/>
          </p:nvPr>
        </p:nvSpPr>
        <p:spPr/>
        <p:txBody>
          <a:bodyPr/>
          <a:lstStyle/>
          <a:p>
            <a:fld id="{B5CEABB6-07DC-46E8-9B57-56EC44A396E5}" type="slidenum">
              <a:rPr lang="en-US" smtClean="0"/>
              <a:pPr/>
              <a:t>4</a:t>
            </a:fld>
            <a:endParaRPr lang="en-US" dirty="0"/>
          </a:p>
        </p:txBody>
      </p:sp>
    </p:spTree>
    <p:extLst>
      <p:ext uri="{BB962C8B-B14F-4D97-AF65-F5344CB8AC3E}">
        <p14:creationId xmlns:p14="http://schemas.microsoft.com/office/powerpoint/2010/main" val="134637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78B28D7-49CD-432C-A6AD-418656483B08}"/>
              </a:ext>
            </a:extLst>
          </p:cNvPr>
          <p:cNvSpPr>
            <a:spLocks noGrp="1"/>
          </p:cNvSpPr>
          <p:nvPr>
            <p:ph type="sldNum" sz="quarter" idx="12"/>
          </p:nvPr>
        </p:nvSpPr>
        <p:spPr/>
        <p:txBody>
          <a:bodyPr/>
          <a:lstStyle/>
          <a:p>
            <a:fld id="{B5CEABB6-07DC-46E8-9B57-56EC44A396E5}" type="slidenum">
              <a:rPr lang="en-US" smtClean="0"/>
              <a:pPr/>
              <a:t>5</a:t>
            </a:fld>
            <a:endParaRPr lang="en-US" dirty="0"/>
          </a:p>
        </p:txBody>
      </p:sp>
      <p:pic>
        <p:nvPicPr>
          <p:cNvPr id="6" name="Picture 5">
            <a:extLst>
              <a:ext uri="{FF2B5EF4-FFF2-40B4-BE49-F238E27FC236}">
                <a16:creationId xmlns:a16="http://schemas.microsoft.com/office/drawing/2014/main" id="{933B3109-6250-4EEF-A756-6DA94E7A8629}"/>
              </a:ext>
            </a:extLst>
          </p:cNvPr>
          <p:cNvPicPr>
            <a:picLocks noChangeAspect="1"/>
          </p:cNvPicPr>
          <p:nvPr/>
        </p:nvPicPr>
        <p:blipFill>
          <a:blip r:embed="rId2"/>
          <a:stretch>
            <a:fillRect/>
          </a:stretch>
        </p:blipFill>
        <p:spPr>
          <a:xfrm>
            <a:off x="4140286" y="66675"/>
            <a:ext cx="3992521" cy="6721475"/>
          </a:xfrm>
          <a:prstGeom prst="rect">
            <a:avLst/>
          </a:prstGeom>
        </p:spPr>
      </p:pic>
    </p:spTree>
    <p:extLst>
      <p:ext uri="{BB962C8B-B14F-4D97-AF65-F5344CB8AC3E}">
        <p14:creationId xmlns:p14="http://schemas.microsoft.com/office/powerpoint/2010/main" val="957691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4833694" y="544285"/>
            <a:ext cx="6594768" cy="1365317"/>
          </a:xfrm>
        </p:spPr>
        <p:txBody>
          <a:bodyPr>
            <a:normAutofit fontScale="90000"/>
          </a:bodyPr>
          <a:lstStyle/>
          <a:p>
            <a:r>
              <a:rPr lang="en-US" dirty="0"/>
              <a:t>Setting up the agenda</a:t>
            </a: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4829789" y="2009775"/>
            <a:ext cx="6594768" cy="4071794"/>
          </a:xfrm>
        </p:spPr>
        <p:txBody>
          <a:bodyPr>
            <a:normAutofit fontScale="92500"/>
          </a:bodyPr>
          <a:lstStyle/>
          <a:p>
            <a:r>
              <a:rPr lang="en-US" dirty="0">
                <a:solidFill>
                  <a:schemeClr val="bg2"/>
                </a:solidFill>
              </a:rPr>
              <a:t>Date, location, purpose of meeting</a:t>
            </a:r>
          </a:p>
          <a:p>
            <a:r>
              <a:rPr lang="en-US" dirty="0">
                <a:solidFill>
                  <a:schemeClr val="bg2"/>
                </a:solidFill>
              </a:rPr>
              <a:t>Reports</a:t>
            </a:r>
          </a:p>
          <a:p>
            <a:r>
              <a:rPr lang="en-US" dirty="0">
                <a:solidFill>
                  <a:schemeClr val="bg2"/>
                </a:solidFill>
              </a:rPr>
              <a:t>Old Business</a:t>
            </a:r>
          </a:p>
          <a:p>
            <a:r>
              <a:rPr lang="en-US" dirty="0">
                <a:solidFill>
                  <a:schemeClr val="bg2"/>
                </a:solidFill>
              </a:rPr>
              <a:t>New Business</a:t>
            </a:r>
          </a:p>
          <a:p>
            <a:r>
              <a:rPr lang="en-US" dirty="0">
                <a:solidFill>
                  <a:schemeClr val="bg2"/>
                </a:solidFill>
              </a:rPr>
              <a:t>Open for Comment</a:t>
            </a:r>
          </a:p>
          <a:p>
            <a:r>
              <a:rPr lang="en-US" dirty="0">
                <a:solidFill>
                  <a:schemeClr val="bg2"/>
                </a:solidFill>
              </a:rPr>
              <a:t>Next Meeting</a:t>
            </a:r>
          </a:p>
          <a:p>
            <a:endParaRPr lang="en-US" dirty="0"/>
          </a:p>
        </p:txBody>
      </p:sp>
      <p:sp>
        <p:nvSpPr>
          <p:cNvPr id="44" name="Oval 43">
            <a:extLst>
              <a:ext uri="{FF2B5EF4-FFF2-40B4-BE49-F238E27FC236}">
                <a16:creationId xmlns:a16="http://schemas.microsoft.com/office/drawing/2014/main" id="{5F855448-57DF-E468-AF41-00CAAC2D7C74}"/>
              </a:ext>
              <a:ext uri="{C183D7F6-B498-43B3-948B-1728B52AA6E4}">
                <adec:decorative xmlns:adec="http://schemas.microsoft.com/office/drawing/2017/decorative" val="1"/>
              </a:ext>
            </a:extLst>
          </p:cNvPr>
          <p:cNvSpPr/>
          <p:nvPr/>
        </p:nvSpPr>
        <p:spPr>
          <a:xfrm>
            <a:off x="3903349" y="5895479"/>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3" name="Straight Connector 42">
            <a:extLst>
              <a:ext uri="{FF2B5EF4-FFF2-40B4-BE49-F238E27FC236}">
                <a16:creationId xmlns:a16="http://schemas.microsoft.com/office/drawing/2014/main" id="{752FDA21-768F-9929-E6D6-D78CD4F8EA24}"/>
              </a:ext>
              <a:ext uri="{C183D7F6-B498-43B3-948B-1728B52AA6E4}">
                <adec:decorative xmlns:adec="http://schemas.microsoft.com/office/drawing/2017/decorative" val="1"/>
              </a:ext>
            </a:extLst>
          </p:cNvPr>
          <p:cNvCxnSpPr>
            <a:cxnSpLocks/>
          </p:cNvCxnSpPr>
          <p:nvPr/>
        </p:nvCxnSpPr>
        <p:spPr>
          <a:xfrm>
            <a:off x="-97971" y="1909602"/>
            <a:ext cx="4160955" cy="4149155"/>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9539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90637F2-DC25-42F8-BCE5-DF1762EB7874}"/>
              </a:ext>
            </a:extLst>
          </p:cNvPr>
          <p:cNvSpPr>
            <a:spLocks noGrp="1"/>
          </p:cNvSpPr>
          <p:nvPr>
            <p:ph type="sldNum" sz="quarter" idx="12"/>
          </p:nvPr>
        </p:nvSpPr>
        <p:spPr/>
        <p:txBody>
          <a:bodyPr/>
          <a:lstStyle/>
          <a:p>
            <a:fld id="{B5CEABB6-07DC-46E8-9B57-56EC44A396E5}" type="slidenum">
              <a:rPr lang="en-US" smtClean="0"/>
              <a:pPr/>
              <a:t>7</a:t>
            </a:fld>
            <a:endParaRPr lang="en-US" dirty="0"/>
          </a:p>
        </p:txBody>
      </p:sp>
      <p:pic>
        <p:nvPicPr>
          <p:cNvPr id="6" name="Picture 5">
            <a:extLst>
              <a:ext uri="{FF2B5EF4-FFF2-40B4-BE49-F238E27FC236}">
                <a16:creationId xmlns:a16="http://schemas.microsoft.com/office/drawing/2014/main" id="{37F0D313-7A0E-455A-BA5A-EFDC7F3D1E5F}"/>
              </a:ext>
            </a:extLst>
          </p:cNvPr>
          <p:cNvPicPr>
            <a:picLocks noChangeAspect="1"/>
          </p:cNvPicPr>
          <p:nvPr/>
        </p:nvPicPr>
        <p:blipFill>
          <a:blip r:embed="rId2"/>
          <a:stretch>
            <a:fillRect/>
          </a:stretch>
        </p:blipFill>
        <p:spPr>
          <a:xfrm>
            <a:off x="3494390" y="67848"/>
            <a:ext cx="5421010" cy="6609177"/>
          </a:xfrm>
          <a:prstGeom prst="rect">
            <a:avLst/>
          </a:prstGeom>
        </p:spPr>
      </p:pic>
    </p:spTree>
    <p:extLst>
      <p:ext uri="{BB962C8B-B14F-4D97-AF65-F5344CB8AC3E}">
        <p14:creationId xmlns:p14="http://schemas.microsoft.com/office/powerpoint/2010/main" val="294563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4974771" y="219074"/>
            <a:ext cx="6449786" cy="1533651"/>
          </a:xfrm>
        </p:spPr>
        <p:txBody>
          <a:bodyPr>
            <a:normAutofit/>
          </a:bodyPr>
          <a:lstStyle/>
          <a:p>
            <a:r>
              <a:rPr lang="en-US" dirty="0"/>
              <a:t>General Roles and procedures</a:t>
            </a: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5130710" y="1752724"/>
            <a:ext cx="6537415" cy="1962025"/>
          </a:xfrm>
        </p:spPr>
        <p:txBody>
          <a:bodyPr>
            <a:normAutofit fontScale="92500"/>
          </a:bodyPr>
          <a:lstStyle/>
          <a:p>
            <a:r>
              <a:rPr lang="en-US" dirty="0"/>
              <a:t>Following Robert’s Rules of Order. Maintain order, allow full discussion of all items and get through the agenda items in a timely fashion.</a:t>
            </a:r>
          </a:p>
          <a:p>
            <a:endParaRPr lang="en-US" dirty="0"/>
          </a:p>
          <a:p>
            <a:endParaRPr lang="en-US" dirty="0"/>
          </a:p>
        </p:txBody>
      </p:sp>
      <p:sp>
        <p:nvSpPr>
          <p:cNvPr id="4" name="Slide Number Placeholder 3">
            <a:extLst>
              <a:ext uri="{FF2B5EF4-FFF2-40B4-BE49-F238E27FC236}">
                <a16:creationId xmlns:a16="http://schemas.microsoft.com/office/drawing/2014/main" id="{58D8D8EF-09F7-2BAC-3EC4-6E8F40515A5D}"/>
              </a:ext>
            </a:extLst>
          </p:cNvPr>
          <p:cNvSpPr>
            <a:spLocks noGrp="1"/>
          </p:cNvSpPr>
          <p:nvPr>
            <p:ph type="sldNum" sz="quarter" idx="12"/>
          </p:nvPr>
        </p:nvSpPr>
        <p:spPr/>
        <p:txBody>
          <a:bodyPr/>
          <a:lstStyle/>
          <a:p>
            <a:fld id="{B5CEABB6-07DC-46E8-9B57-56EC44A396E5}" type="slidenum">
              <a:rPr lang="en-US" smtClean="0"/>
              <a:pPr/>
              <a:t>8</a:t>
            </a:fld>
            <a:endParaRPr lang="en-US" dirty="0"/>
          </a:p>
        </p:txBody>
      </p:sp>
      <p:sp>
        <p:nvSpPr>
          <p:cNvPr id="5" name="TextBox 4">
            <a:extLst>
              <a:ext uri="{FF2B5EF4-FFF2-40B4-BE49-F238E27FC236}">
                <a16:creationId xmlns:a16="http://schemas.microsoft.com/office/drawing/2014/main" id="{5177467A-0643-426D-83EB-CD1F65FC16F0}"/>
              </a:ext>
            </a:extLst>
          </p:cNvPr>
          <p:cNvSpPr txBox="1"/>
          <p:nvPr/>
        </p:nvSpPr>
        <p:spPr>
          <a:xfrm>
            <a:off x="5172211" y="4122932"/>
            <a:ext cx="6408284" cy="2308324"/>
          </a:xfrm>
          <a:prstGeom prst="rect">
            <a:avLst/>
          </a:prstGeom>
          <a:noFill/>
        </p:spPr>
        <p:txBody>
          <a:bodyPr wrap="square" rtlCol="0">
            <a:spAutoFit/>
          </a:bodyPr>
          <a:lstStyle/>
          <a:p>
            <a:r>
              <a:rPr lang="en-US" dirty="0"/>
              <a:t>Chair- HARD RULES</a:t>
            </a:r>
          </a:p>
          <a:p>
            <a:r>
              <a:rPr lang="en-US" dirty="0"/>
              <a:t>	Cannot make motions (EVER)</a:t>
            </a:r>
          </a:p>
          <a:p>
            <a:r>
              <a:rPr lang="en-US" dirty="0"/>
              <a:t>	Is supposed to stay neutral</a:t>
            </a:r>
          </a:p>
          <a:p>
            <a:r>
              <a:rPr lang="en-US" dirty="0"/>
              <a:t>	Should keep own opinion very quiet and neutral</a:t>
            </a:r>
          </a:p>
          <a:p>
            <a:endParaRPr lang="en-US" dirty="0"/>
          </a:p>
          <a:p>
            <a:r>
              <a:rPr lang="en-US" dirty="0"/>
              <a:t>CAN HELP direct the work by referring to by laws, and other documentation, can help correct motions made so that they are germane.</a:t>
            </a:r>
          </a:p>
        </p:txBody>
      </p:sp>
    </p:spTree>
    <p:extLst>
      <p:ext uri="{BB962C8B-B14F-4D97-AF65-F5344CB8AC3E}">
        <p14:creationId xmlns:p14="http://schemas.microsoft.com/office/powerpoint/2010/main" val="3003251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08C79-A4AC-4B5D-92DF-600737E4D11A}"/>
              </a:ext>
            </a:extLst>
          </p:cNvPr>
          <p:cNvSpPr>
            <a:spLocks noGrp="1"/>
          </p:cNvSpPr>
          <p:nvPr>
            <p:ph type="title"/>
          </p:nvPr>
        </p:nvSpPr>
        <p:spPr>
          <a:xfrm>
            <a:off x="2724150" y="164168"/>
            <a:ext cx="9286133" cy="856489"/>
          </a:xfrm>
        </p:spPr>
        <p:txBody>
          <a:bodyPr/>
          <a:lstStyle/>
          <a:p>
            <a:r>
              <a:rPr lang="en-US" dirty="0">
                <a:solidFill>
                  <a:schemeClr val="tx2"/>
                </a:solidFill>
              </a:rPr>
              <a:t>Basic motions and Parli pro</a:t>
            </a:r>
          </a:p>
        </p:txBody>
      </p:sp>
      <p:sp>
        <p:nvSpPr>
          <p:cNvPr id="12" name="Text Placeholder 11">
            <a:extLst>
              <a:ext uri="{FF2B5EF4-FFF2-40B4-BE49-F238E27FC236}">
                <a16:creationId xmlns:a16="http://schemas.microsoft.com/office/drawing/2014/main" id="{D3251268-42B4-3B45-A59B-740E2DB97A00}"/>
              </a:ext>
            </a:extLst>
          </p:cNvPr>
          <p:cNvSpPr>
            <a:spLocks noGrp="1"/>
          </p:cNvSpPr>
          <p:nvPr>
            <p:ph sz="half" idx="14"/>
          </p:nvPr>
        </p:nvSpPr>
        <p:spPr>
          <a:xfrm>
            <a:off x="2990850" y="3259056"/>
            <a:ext cx="2638425" cy="3006531"/>
          </a:xfrm>
        </p:spPr>
        <p:txBody>
          <a:bodyPr>
            <a:normAutofit/>
          </a:bodyPr>
          <a:lstStyle/>
          <a:p>
            <a:r>
              <a:rPr lang="en-US" dirty="0"/>
              <a:t>I move…</a:t>
            </a:r>
          </a:p>
          <a:p>
            <a:endParaRPr lang="en-US" dirty="0"/>
          </a:p>
          <a:p>
            <a:r>
              <a:rPr lang="en-US" b="1" dirty="0"/>
              <a:t>NEVER I motion</a:t>
            </a:r>
          </a:p>
          <a:p>
            <a:endParaRPr lang="en-US" dirty="0"/>
          </a:p>
          <a:p>
            <a:r>
              <a:rPr lang="en-US" dirty="0"/>
              <a:t>I move to…</a:t>
            </a:r>
          </a:p>
        </p:txBody>
      </p:sp>
      <p:sp>
        <p:nvSpPr>
          <p:cNvPr id="14" name="Slide Number Placeholder 13">
            <a:extLst>
              <a:ext uri="{FF2B5EF4-FFF2-40B4-BE49-F238E27FC236}">
                <a16:creationId xmlns:a16="http://schemas.microsoft.com/office/drawing/2014/main" id="{F3DE1AA4-0AE6-C6D5-E252-BBD5ED259E32}"/>
              </a:ext>
            </a:extLst>
          </p:cNvPr>
          <p:cNvSpPr>
            <a:spLocks noGrp="1"/>
          </p:cNvSpPr>
          <p:nvPr>
            <p:ph type="sldNum" sz="quarter" idx="12"/>
          </p:nvPr>
        </p:nvSpPr>
        <p:spPr/>
        <p:txBody>
          <a:bodyPr/>
          <a:lstStyle/>
          <a:p>
            <a:fld id="{B5CEABB6-07DC-46E8-9B57-56EC44A396E5}" type="slidenum">
              <a:rPr lang="en-US" smtClean="0"/>
              <a:pPr/>
              <a:t>9</a:t>
            </a:fld>
            <a:endParaRPr lang="en-US" dirty="0"/>
          </a:p>
        </p:txBody>
      </p:sp>
      <p:pic>
        <p:nvPicPr>
          <p:cNvPr id="6" name="Picture 5">
            <a:extLst>
              <a:ext uri="{FF2B5EF4-FFF2-40B4-BE49-F238E27FC236}">
                <a16:creationId xmlns:a16="http://schemas.microsoft.com/office/drawing/2014/main" id="{83C97CC8-578E-4D50-AE2D-9442B1A9DA26}"/>
              </a:ext>
            </a:extLst>
          </p:cNvPr>
          <p:cNvPicPr>
            <a:picLocks noChangeAspect="1"/>
          </p:cNvPicPr>
          <p:nvPr/>
        </p:nvPicPr>
        <p:blipFill>
          <a:blip r:embed="rId3"/>
          <a:stretch>
            <a:fillRect/>
          </a:stretch>
        </p:blipFill>
        <p:spPr>
          <a:xfrm>
            <a:off x="5333838" y="1020657"/>
            <a:ext cx="6774738" cy="4427643"/>
          </a:xfrm>
          <a:prstGeom prst="rect">
            <a:avLst/>
          </a:prstGeom>
        </p:spPr>
      </p:pic>
      <mc:AlternateContent xmlns:mc="http://schemas.openxmlformats.org/markup-compatibility/2006">
        <mc:Choice xmlns:p14="http://schemas.microsoft.com/office/powerpoint/2010/main" Requires="p14">
          <p:contentPart p14:bwMode="auto" r:id="rId4">
            <p14:nvContentPartPr>
              <p14:cNvPr id="8" name="Ink 7">
                <a:extLst>
                  <a:ext uri="{FF2B5EF4-FFF2-40B4-BE49-F238E27FC236}">
                    <a16:creationId xmlns:a16="http://schemas.microsoft.com/office/drawing/2014/main" id="{E7AA1059-6359-4F7B-A172-72ED26E4DE0C}"/>
                  </a:ext>
                </a:extLst>
              </p14:cNvPr>
              <p14:cNvContentPartPr/>
              <p14:nvPr/>
            </p14:nvContentPartPr>
            <p14:xfrm>
              <a:off x="6571875" y="4991055"/>
              <a:ext cx="1277640" cy="48240"/>
            </p14:xfrm>
          </p:contentPart>
        </mc:Choice>
        <mc:Fallback>
          <p:pic>
            <p:nvPicPr>
              <p:cNvPr id="8" name="Ink 7">
                <a:extLst>
                  <a:ext uri="{FF2B5EF4-FFF2-40B4-BE49-F238E27FC236}">
                    <a16:creationId xmlns:a16="http://schemas.microsoft.com/office/drawing/2014/main" id="{E7AA1059-6359-4F7B-A172-72ED26E4DE0C}"/>
                  </a:ext>
                </a:extLst>
              </p:cNvPr>
              <p:cNvPicPr/>
              <p:nvPr/>
            </p:nvPicPr>
            <p:blipFill>
              <a:blip r:embed="rId5"/>
              <a:stretch>
                <a:fillRect/>
              </a:stretch>
            </p:blipFill>
            <p:spPr>
              <a:xfrm>
                <a:off x="6518235" y="4883055"/>
                <a:ext cx="1385280" cy="2638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9" name="Ink 8">
                <a:extLst>
                  <a:ext uri="{FF2B5EF4-FFF2-40B4-BE49-F238E27FC236}">
                    <a16:creationId xmlns:a16="http://schemas.microsoft.com/office/drawing/2014/main" id="{FBC39898-9508-40E6-9A08-1173A3BAE74C}"/>
                  </a:ext>
                </a:extLst>
              </p14:cNvPr>
              <p14:cNvContentPartPr/>
              <p14:nvPr/>
            </p14:nvContentPartPr>
            <p14:xfrm>
              <a:off x="7362435" y="4457175"/>
              <a:ext cx="743760" cy="48240"/>
            </p14:xfrm>
          </p:contentPart>
        </mc:Choice>
        <mc:Fallback>
          <p:pic>
            <p:nvPicPr>
              <p:cNvPr id="9" name="Ink 8">
                <a:extLst>
                  <a:ext uri="{FF2B5EF4-FFF2-40B4-BE49-F238E27FC236}">
                    <a16:creationId xmlns:a16="http://schemas.microsoft.com/office/drawing/2014/main" id="{FBC39898-9508-40E6-9A08-1173A3BAE74C}"/>
                  </a:ext>
                </a:extLst>
              </p:cNvPr>
              <p:cNvPicPr/>
              <p:nvPr/>
            </p:nvPicPr>
            <p:blipFill>
              <a:blip r:embed="rId7"/>
              <a:stretch>
                <a:fillRect/>
              </a:stretch>
            </p:blipFill>
            <p:spPr>
              <a:xfrm>
                <a:off x="7308795" y="4349535"/>
                <a:ext cx="851400" cy="2638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0" name="Ink 9">
                <a:extLst>
                  <a:ext uri="{FF2B5EF4-FFF2-40B4-BE49-F238E27FC236}">
                    <a16:creationId xmlns:a16="http://schemas.microsoft.com/office/drawing/2014/main" id="{D8189F5F-267A-45D9-8606-762578B1A3AC}"/>
                  </a:ext>
                </a:extLst>
              </p14:cNvPr>
              <p14:cNvContentPartPr/>
              <p14:nvPr/>
            </p14:nvContentPartPr>
            <p14:xfrm>
              <a:off x="7038435" y="4161975"/>
              <a:ext cx="1818720" cy="87120"/>
            </p14:xfrm>
          </p:contentPart>
        </mc:Choice>
        <mc:Fallback>
          <p:pic>
            <p:nvPicPr>
              <p:cNvPr id="10" name="Ink 9">
                <a:extLst>
                  <a:ext uri="{FF2B5EF4-FFF2-40B4-BE49-F238E27FC236}">
                    <a16:creationId xmlns:a16="http://schemas.microsoft.com/office/drawing/2014/main" id="{D8189F5F-267A-45D9-8606-762578B1A3AC}"/>
                  </a:ext>
                </a:extLst>
              </p:cNvPr>
              <p:cNvPicPr/>
              <p:nvPr/>
            </p:nvPicPr>
            <p:blipFill>
              <a:blip r:embed="rId9"/>
              <a:stretch>
                <a:fillRect/>
              </a:stretch>
            </p:blipFill>
            <p:spPr>
              <a:xfrm>
                <a:off x="6984795" y="4054335"/>
                <a:ext cx="1926360" cy="3027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1" name="Ink 10">
                <a:extLst>
                  <a:ext uri="{FF2B5EF4-FFF2-40B4-BE49-F238E27FC236}">
                    <a16:creationId xmlns:a16="http://schemas.microsoft.com/office/drawing/2014/main" id="{6AEE4D8E-B78F-4CDF-B699-6A61016D7209}"/>
                  </a:ext>
                </a:extLst>
              </p14:cNvPr>
              <p14:cNvContentPartPr/>
              <p14:nvPr/>
            </p14:nvContentPartPr>
            <p14:xfrm>
              <a:off x="7733955" y="3352695"/>
              <a:ext cx="1613520" cy="39240"/>
            </p14:xfrm>
          </p:contentPart>
        </mc:Choice>
        <mc:Fallback>
          <p:pic>
            <p:nvPicPr>
              <p:cNvPr id="11" name="Ink 10">
                <a:extLst>
                  <a:ext uri="{FF2B5EF4-FFF2-40B4-BE49-F238E27FC236}">
                    <a16:creationId xmlns:a16="http://schemas.microsoft.com/office/drawing/2014/main" id="{6AEE4D8E-B78F-4CDF-B699-6A61016D7209}"/>
                  </a:ext>
                </a:extLst>
              </p:cNvPr>
              <p:cNvPicPr/>
              <p:nvPr/>
            </p:nvPicPr>
            <p:blipFill>
              <a:blip r:embed="rId11"/>
              <a:stretch>
                <a:fillRect/>
              </a:stretch>
            </p:blipFill>
            <p:spPr>
              <a:xfrm>
                <a:off x="7680315" y="3244695"/>
                <a:ext cx="1721160" cy="2548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3" name="Ink 12">
                <a:extLst>
                  <a:ext uri="{FF2B5EF4-FFF2-40B4-BE49-F238E27FC236}">
                    <a16:creationId xmlns:a16="http://schemas.microsoft.com/office/drawing/2014/main" id="{73C21DE6-2969-4453-9D67-9116493A725B}"/>
                  </a:ext>
                </a:extLst>
              </p14:cNvPr>
              <p14:cNvContentPartPr/>
              <p14:nvPr/>
            </p14:nvContentPartPr>
            <p14:xfrm>
              <a:off x="9267555" y="1932135"/>
              <a:ext cx="913320" cy="20880"/>
            </p14:xfrm>
          </p:contentPart>
        </mc:Choice>
        <mc:Fallback>
          <p:pic>
            <p:nvPicPr>
              <p:cNvPr id="13" name="Ink 12">
                <a:extLst>
                  <a:ext uri="{FF2B5EF4-FFF2-40B4-BE49-F238E27FC236}">
                    <a16:creationId xmlns:a16="http://schemas.microsoft.com/office/drawing/2014/main" id="{73C21DE6-2969-4453-9D67-9116493A725B}"/>
                  </a:ext>
                </a:extLst>
              </p:cNvPr>
              <p:cNvPicPr/>
              <p:nvPr/>
            </p:nvPicPr>
            <p:blipFill>
              <a:blip r:embed="rId13"/>
              <a:stretch>
                <a:fillRect/>
              </a:stretch>
            </p:blipFill>
            <p:spPr>
              <a:xfrm>
                <a:off x="9213915" y="1824135"/>
                <a:ext cx="1020960" cy="2365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5" name="Ink 14">
                <a:extLst>
                  <a:ext uri="{FF2B5EF4-FFF2-40B4-BE49-F238E27FC236}">
                    <a16:creationId xmlns:a16="http://schemas.microsoft.com/office/drawing/2014/main" id="{6AF4A9A1-3E8C-4B5A-AAE6-BC7E30F58D7E}"/>
                  </a:ext>
                </a:extLst>
              </p14:cNvPr>
              <p14:cNvContentPartPr/>
              <p14:nvPr/>
            </p14:nvContentPartPr>
            <p14:xfrm>
              <a:off x="6048075" y="2468535"/>
              <a:ext cx="1415160" cy="1646640"/>
            </p14:xfrm>
          </p:contentPart>
        </mc:Choice>
        <mc:Fallback>
          <p:pic>
            <p:nvPicPr>
              <p:cNvPr id="15" name="Ink 14">
                <a:extLst>
                  <a:ext uri="{FF2B5EF4-FFF2-40B4-BE49-F238E27FC236}">
                    <a16:creationId xmlns:a16="http://schemas.microsoft.com/office/drawing/2014/main" id="{6AF4A9A1-3E8C-4B5A-AAE6-BC7E30F58D7E}"/>
                  </a:ext>
                </a:extLst>
              </p:cNvPr>
              <p:cNvPicPr/>
              <p:nvPr/>
            </p:nvPicPr>
            <p:blipFill>
              <a:blip r:embed="rId15"/>
              <a:stretch>
                <a:fillRect/>
              </a:stretch>
            </p:blipFill>
            <p:spPr>
              <a:xfrm>
                <a:off x="5994435" y="2360535"/>
                <a:ext cx="1522800" cy="18622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6" name="Ink 15">
                <a:extLst>
                  <a:ext uri="{FF2B5EF4-FFF2-40B4-BE49-F238E27FC236}">
                    <a16:creationId xmlns:a16="http://schemas.microsoft.com/office/drawing/2014/main" id="{2EF85FCF-CC6D-459F-A116-53AD45D5927E}"/>
                  </a:ext>
                </a:extLst>
              </p14:cNvPr>
              <p14:cNvContentPartPr/>
              <p14:nvPr/>
            </p14:nvContentPartPr>
            <p14:xfrm>
              <a:off x="6076875" y="2452695"/>
              <a:ext cx="1355400" cy="1442880"/>
            </p14:xfrm>
          </p:contentPart>
        </mc:Choice>
        <mc:Fallback>
          <p:pic>
            <p:nvPicPr>
              <p:cNvPr id="16" name="Ink 15">
                <a:extLst>
                  <a:ext uri="{FF2B5EF4-FFF2-40B4-BE49-F238E27FC236}">
                    <a16:creationId xmlns:a16="http://schemas.microsoft.com/office/drawing/2014/main" id="{2EF85FCF-CC6D-459F-A116-53AD45D5927E}"/>
                  </a:ext>
                </a:extLst>
              </p:cNvPr>
              <p:cNvPicPr/>
              <p:nvPr/>
            </p:nvPicPr>
            <p:blipFill>
              <a:blip r:embed="rId17"/>
              <a:stretch>
                <a:fillRect/>
              </a:stretch>
            </p:blipFill>
            <p:spPr>
              <a:xfrm>
                <a:off x="6022875" y="2345055"/>
                <a:ext cx="1463040" cy="16585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7" name="Ink 16">
                <a:extLst>
                  <a:ext uri="{FF2B5EF4-FFF2-40B4-BE49-F238E27FC236}">
                    <a16:creationId xmlns:a16="http://schemas.microsoft.com/office/drawing/2014/main" id="{B7B46808-348F-4C1A-8D82-C333300A0BE6}"/>
                  </a:ext>
                </a:extLst>
              </p14:cNvPr>
              <p14:cNvContentPartPr/>
              <p14:nvPr/>
            </p14:nvContentPartPr>
            <p14:xfrm>
              <a:off x="9583635" y="2657175"/>
              <a:ext cx="1589400" cy="1885680"/>
            </p14:xfrm>
          </p:contentPart>
        </mc:Choice>
        <mc:Fallback>
          <p:pic>
            <p:nvPicPr>
              <p:cNvPr id="17" name="Ink 16">
                <a:extLst>
                  <a:ext uri="{FF2B5EF4-FFF2-40B4-BE49-F238E27FC236}">
                    <a16:creationId xmlns:a16="http://schemas.microsoft.com/office/drawing/2014/main" id="{B7B46808-348F-4C1A-8D82-C333300A0BE6}"/>
                  </a:ext>
                </a:extLst>
              </p:cNvPr>
              <p:cNvPicPr/>
              <p:nvPr/>
            </p:nvPicPr>
            <p:blipFill>
              <a:blip r:embed="rId19"/>
              <a:stretch>
                <a:fillRect/>
              </a:stretch>
            </p:blipFill>
            <p:spPr>
              <a:xfrm>
                <a:off x="9529635" y="2549175"/>
                <a:ext cx="1697040" cy="2101320"/>
              </a:xfrm>
              <a:prstGeom prst="rect">
                <a:avLst/>
              </a:prstGeom>
            </p:spPr>
          </p:pic>
        </mc:Fallback>
      </mc:AlternateContent>
    </p:spTree>
    <p:extLst>
      <p:ext uri="{BB962C8B-B14F-4D97-AF65-F5344CB8AC3E}">
        <p14:creationId xmlns:p14="http://schemas.microsoft.com/office/powerpoint/2010/main" val="1418789964"/>
      </p:ext>
    </p:extLst>
  </p:cSld>
  <p:clrMapOvr>
    <a:masterClrMapping/>
  </p:clrMapOvr>
</p:sld>
</file>

<file path=ppt/theme/theme1.xml><?xml version="1.0" encoding="utf-8"?>
<a:theme xmlns:a="http://schemas.openxmlformats.org/drawingml/2006/main" name="Custom">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33968143_Win32_SL_V3" id="{4DA6DF5E-F5DF-461D-8863-50E9C5721FD0}" vid="{BC6DDDB8-E14A-47D1-98C5-2C109624FD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51406B-581B-4C29-A833-E33D8A6AB075}">
  <ds:schemaRefs>
    <ds:schemaRef ds:uri="http://schemas.microsoft.com/sharepoint/v3/contenttype/forms"/>
  </ds:schemaRefs>
</ds:datastoreItem>
</file>

<file path=customXml/itemProps2.xml><?xml version="1.0" encoding="utf-8"?>
<ds:datastoreItem xmlns:ds="http://schemas.openxmlformats.org/officeDocument/2006/customXml" ds:itemID="{0F65614A-92F9-4391-AC3D-F3F5B0704F99}">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18903D25-5BE2-4D9E-B7D8-BE1DCAE2DC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{9096E565-35E6-4024-B232-3B371267F9FF}tf33968143_win32</Template>
  <TotalTime>277</TotalTime>
  <Words>435</Words>
  <Application>Microsoft Office PowerPoint</Application>
  <PresentationFormat>Widescreen</PresentationFormat>
  <Paragraphs>64</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Avenir Next LT Pro</vt:lpstr>
      <vt:lpstr>Calibri</vt:lpstr>
      <vt:lpstr>Wingdings</vt:lpstr>
      <vt:lpstr>Custom</vt:lpstr>
      <vt:lpstr>Meeting management</vt:lpstr>
      <vt:lpstr>Pre Meeting Prep</vt:lpstr>
      <vt:lpstr>The power of(PRE) communication</vt:lpstr>
      <vt:lpstr>Making sure reports are ready  (UTILIZE TEMPLATES, SHARED DRIVES, ETC)</vt:lpstr>
      <vt:lpstr>PowerPoint Presentation</vt:lpstr>
      <vt:lpstr>Setting up the agenda</vt:lpstr>
      <vt:lpstr>PowerPoint Presentation</vt:lpstr>
      <vt:lpstr>General Roles and procedures</vt:lpstr>
      <vt:lpstr>Basic motions and Parli pro</vt:lpstr>
      <vt:lpstr>Wrap up of meeting</vt:lpstr>
      <vt:lpstr>What questions do you have?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management</dc:title>
  <dc:creator>Renee Reed</dc:creator>
  <cp:lastModifiedBy>Renee Reed</cp:lastModifiedBy>
  <cp:revision>1</cp:revision>
  <dcterms:created xsi:type="dcterms:W3CDTF">2024-09-28T19:09:53Z</dcterms:created>
  <dcterms:modified xsi:type="dcterms:W3CDTF">2024-09-29T00:12:13Z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