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51"/>
    <p:restoredTop sz="94665"/>
  </p:normalViewPr>
  <p:slideViewPr>
    <p:cSldViewPr snapToGrid="0" snapToObjects="1">
      <p:cViewPr varScale="1">
        <p:scale>
          <a:sx n="86" d="100"/>
          <a:sy n="86" d="100"/>
        </p:scale>
        <p:origin x="208" y="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Parliamentary Procedure 101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How to Run a Meeting the Right Way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 / Quick 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Parliamentary procedure = fairness + order</a:t>
            </a:r>
          </a:p>
          <a:p>
            <a:r>
              <a:t>Practice makes it easier</a:t>
            </a:r>
          </a:p>
          <a:p>
            <a:r>
              <a:t>Use it to keep meetings efficient and respectful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meeting agenda with text&#10;&#10;AI-generated content may be incorrect.">
            <a:extLst>
              <a:ext uri="{FF2B5EF4-FFF2-40B4-BE49-F238E27FC236}">
                <a16:creationId xmlns:a16="http://schemas.microsoft.com/office/drawing/2014/main" id="{B04EE6AF-FB80-764C-6C74-0B6E4621D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314" y="643466"/>
            <a:ext cx="8103370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777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Parliamentary Procedure?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A set of rules for conducting meetings</a:t>
            </a:r>
          </a:p>
          <a:p>
            <a:r>
              <a:rPr dirty="0"/>
              <a:t>- Ensures fairness, order, and efficiency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Use 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Everyone gets a voice</a:t>
            </a:r>
          </a:p>
          <a:p>
            <a:r>
              <a:t>- Prevents confusion &amp; conflict</a:t>
            </a:r>
          </a:p>
          <a:p>
            <a:r>
              <a:t>- Keeps meetings on track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Basic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Majority rules</a:t>
            </a:r>
          </a:p>
          <a:p>
            <a:r>
              <a:t>- Minority has rights</a:t>
            </a:r>
          </a:p>
          <a:p>
            <a:r>
              <a:t>- One item of business at a time</a:t>
            </a:r>
          </a:p>
          <a:p>
            <a:r>
              <a:t>- Courtesy to all members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Roles in a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Chair/President: runs the meeting</a:t>
            </a:r>
          </a:p>
          <a:p>
            <a:r>
              <a:t>- Secretary: records minutes</a:t>
            </a:r>
          </a:p>
          <a:p>
            <a:r>
              <a:t>- Members: make motions, debate, vote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Motions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Main motion → introduces business</a:t>
            </a:r>
          </a:p>
          <a:p>
            <a:r>
              <a:t>- Amend → change a motion</a:t>
            </a:r>
          </a:p>
          <a:p>
            <a:r>
              <a:t>- Point of order → call attention to rule</a:t>
            </a:r>
          </a:p>
          <a:p>
            <a:r>
              <a:t>- Adjourn → end meeting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Steps of a Motion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Member makes motion</a:t>
            </a:r>
          </a:p>
          <a:p>
            <a:r>
              <a:t>2. Another seconds</a:t>
            </a:r>
          </a:p>
          <a:p>
            <a:r>
              <a:t>3. Chair states motion</a:t>
            </a:r>
          </a:p>
          <a:p>
            <a:r>
              <a:t>4. Debate (if allowed)</a:t>
            </a:r>
          </a:p>
          <a:p>
            <a:r>
              <a:t>5. Vote</a:t>
            </a:r>
          </a:p>
          <a:p>
            <a:r>
              <a:t>6. Chair announces result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Voting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Voice vote</a:t>
            </a:r>
          </a:p>
          <a:p>
            <a:r>
              <a:t>- Show of hands</a:t>
            </a:r>
          </a:p>
          <a:p>
            <a:r>
              <a:t>- Roll call</a:t>
            </a:r>
          </a:p>
          <a:p>
            <a:r>
              <a:t>- Ballot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Tips for Beginners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Speak clearly &amp; address the chair</a:t>
            </a:r>
          </a:p>
          <a:p>
            <a:r>
              <a:t>- Always wait for recognition</a:t>
            </a:r>
          </a:p>
          <a:p>
            <a:r>
              <a:t>- Respect time limits</a:t>
            </a:r>
          </a:p>
          <a:p>
            <a:r>
              <a:t>- Stay on topic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220</Words>
  <Application>Microsoft Macintosh PowerPoint</Application>
  <PresentationFormat>On-screen Show (4:3)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Parliamentary Procedure 101</vt:lpstr>
      <vt:lpstr>What is Parliamentary Procedure?</vt:lpstr>
      <vt:lpstr>Why Use It?</vt:lpstr>
      <vt:lpstr>Basic Principles</vt:lpstr>
      <vt:lpstr>Key Roles in a Meeting</vt:lpstr>
      <vt:lpstr>Common Motions</vt:lpstr>
      <vt:lpstr>Steps of a Motion</vt:lpstr>
      <vt:lpstr>Voting Methods</vt:lpstr>
      <vt:lpstr>Tips for Beginners</vt:lpstr>
      <vt:lpstr>Summary / Quick Reference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Dazsa Carter</cp:lastModifiedBy>
  <cp:revision>2</cp:revision>
  <dcterms:created xsi:type="dcterms:W3CDTF">2013-01-27T09:14:16Z</dcterms:created>
  <dcterms:modified xsi:type="dcterms:W3CDTF">2025-09-08T14:48:42Z</dcterms:modified>
  <cp:category/>
</cp:coreProperties>
</file>