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561" r:id="rId5"/>
    <p:sldId id="2565" r:id="rId6"/>
    <p:sldId id="2563" r:id="rId7"/>
    <p:sldId id="2564" r:id="rId8"/>
    <p:sldId id="2567" r:id="rId9"/>
    <p:sldId id="2568" r:id="rId10"/>
    <p:sldId id="2592" r:id="rId11"/>
    <p:sldId id="2569" r:id="rId12"/>
    <p:sldId id="2570" r:id="rId13"/>
    <p:sldId id="2566" r:id="rId14"/>
    <p:sldId id="2583" r:id="rId15"/>
    <p:sldId id="2584" r:id="rId16"/>
    <p:sldId id="2571" r:id="rId17"/>
    <p:sldId id="2581" r:id="rId18"/>
    <p:sldId id="2590" r:id="rId19"/>
    <p:sldId id="2577" r:id="rId20"/>
    <p:sldId id="2572" r:id="rId21"/>
    <p:sldId id="2576" r:id="rId22"/>
    <p:sldId id="2578" r:id="rId23"/>
    <p:sldId id="2593" r:id="rId24"/>
    <p:sldId id="2595" r:id="rId25"/>
    <p:sldId id="2574" r:id="rId26"/>
    <p:sldId id="2579" r:id="rId27"/>
    <p:sldId id="2575" r:id="rId28"/>
    <p:sldId id="2580" r:id="rId29"/>
    <p:sldId id="2596" r:id="rId30"/>
    <p:sldId id="2582" r:id="rId31"/>
    <p:sldId id="2585" r:id="rId32"/>
    <p:sldId id="2586" r:id="rId33"/>
    <p:sldId id="2588" r:id="rId34"/>
    <p:sldId id="2589" r:id="rId35"/>
    <p:sldId id="2594" r:id="rId36"/>
    <p:sldId id="25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yberbullying: The Silent Threat" id="{AE97C51A-0D65-4955-9C92-D7168FE590E3}">
          <p14:sldIdLst>
            <p14:sldId id="2561"/>
            <p14:sldId id="2565"/>
          </p14:sldIdLst>
        </p14:section>
        <p14:section name="Introduction" id="{FCCAD618-1907-4788-8471-FDDA4CB26EBE}">
          <p14:sldIdLst>
            <p14:sldId id="2563"/>
            <p14:sldId id="2564"/>
            <p14:sldId id="2567"/>
            <p14:sldId id="2568"/>
            <p14:sldId id="2592"/>
            <p14:sldId id="2569"/>
            <p14:sldId id="2570"/>
            <p14:sldId id="2566"/>
            <p14:sldId id="2583"/>
            <p14:sldId id="2584"/>
            <p14:sldId id="2571"/>
            <p14:sldId id="2581"/>
            <p14:sldId id="2590"/>
            <p14:sldId id="2577"/>
            <p14:sldId id="2572"/>
            <p14:sldId id="2576"/>
            <p14:sldId id="2578"/>
            <p14:sldId id="2593"/>
            <p14:sldId id="2595"/>
            <p14:sldId id="2574"/>
            <p14:sldId id="2579"/>
            <p14:sldId id="2575"/>
            <p14:sldId id="2580"/>
            <p14:sldId id="2596"/>
            <p14:sldId id="2582"/>
            <p14:sldId id="2585"/>
            <p14:sldId id="2586"/>
            <p14:sldId id="2588"/>
            <p14:sldId id="2589"/>
            <p14:sldId id="2594"/>
            <p14:sldId id="25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0:55:58.042"/>
    </inkml:context>
    <inkml:brush xml:id="br0">
      <inkml:brushProperty name="width" value="0.35" units="cm"/>
      <inkml:brushProperty name="height" value="0.35" units="cm"/>
    </inkml:brush>
  </inkml:definitions>
  <inkml:trace contextRef="#ctx0" brushRef="#br0">9193 14715 16383 0 0,'5'0'0'0'0,"8"0"0"0"0,8 0 0 0 0,5 0 0 0 0,4 0 0 0 0,2 0 0 0 0,25 0 0 0 0,24 0 0 0 0,89 0 0 0 0,71 0 0 0 0,24 0 0 0 0,50 0 0 0 0,-11 0 0 0 0,-52 0 0 0 0,-63 0 0 0 0,-58 0 0 0 0,-51 5 0 0 0,-34 3 0 0 0,-19-1 0 0 0,-20-2 0 0 0,-22-12 0 0 0,-20-11 0 0 0,-60-13 0 0 0,-25-8 0 0 0,-15 3 0 0 0,-46-3 0 0 0,-21-1 0 0 0,8 6 0 0 0,25 4 0 0 0,24 6 0 0 0,21 8 0 0 0,25 7 0 0 0,24 4 0 0 0,19 3 0 0 0,14 3 0 0 0,-9 5 0 0 0,-2 3 0 0 0,-2 6 0 0 0,-9 4 0 0 0,1 6 0 0 0,5-1 0 0 0,7-6 0 0 0,1 1 0 0 0,-8 2 0 0 0,-11-2 0 0 0,-5-5 0 0 0,-1-4 0 0 0,7-4 0 0 0,8-3 0 0 0,10-3 0 0 0,8 0 0 0 0,4-1 0 0 0,4 0 0 0 0,-3 1 0 0 0,-25 5 0 0 0,-28 2 0 0 0,-29 11 0 0 0,-32 2 0 0 0,-8-1 0 0 0,18-5 0 0 0,38-5 0 0 0,48-9 0 0 0,39-4 0 0 0,34-8 0 0 0,19-2 0 0 0,8 2 0 0 0,4 3 0 0 0,3 3 0 0 0,5 2 0 0 0,9-3 0 0 0,28-7 0 0 0,14 0 0 0 0,6 1 0 0 0,-6 4 0 0 0,-15 3 0 0 0,-17 2 0 0 0,22 3 0 0 0,18-5 0 0 0,5-1 0 0 0,0 0 0 0 0,-15 2 0 0 0,-21 1 0 0 0,-18 2 0 0 0,-16 1 0 0 0,-10 6 0 0 0,-13 9 0 0 0,-5 6 0 0 0,-6 6 0 0 0,-1 5 0 0 0,3-4 0 0 0,-3 0 0 0 0,-2 0 0 0 0,-6-4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2:15:49.616"/>
    </inkml:context>
    <inkml:brush xml:id="br0">
      <inkml:brushProperty name="width" value="0.35" units="cm"/>
      <inkml:brushProperty name="height" value="0.35" units="cm"/>
    </inkml:brush>
  </inkml:definitions>
  <inkml:trace contextRef="#ctx0" brushRef="#br0">1 0 24575,'4'0'0,"7"0"0,5 0 0,9 5 0,5 0 0,6 1 0,6-1 0,0-2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6.199"/>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6"/>
    </inkml:context>
    <inkml:brush xml:id="br0">
      <inkml:brushProperty name="width" value="0.35" units="cm"/>
      <inkml:brushProperty name="height" value="0.35" units="cm"/>
    </inkml:brush>
  </inkml:definitions>
  <inkml:trace contextRef="#ctx0" brushRef="#br0">9193 14715 16383 0 0,'5'0'0'0'0,"8"0"0"0"0,8 0 0 0 0,5 0 0 0 0,4 0 0 0 0,2 0 0 0 0,25 0 0 0 0,24 0 0 0 0,89 0 0 0 0,71 0 0 0 0,24 0 0 0 0,50 0 0 0 0,-11 0 0 0 0,-52 0 0 0 0,-63 0 0 0 0,-58 0 0 0 0,-51 5 0 0 0,-34 3 0 0 0,-19-1 0 0 0,-20-2 0 0 0,-22-12 0 0 0,-20-11 0 0 0,-60-13 0 0 0,-25-8 0 0 0,-15 3 0 0 0,-46-3 0 0 0,-21-1 0 0 0,8 6 0 0 0,25 4 0 0 0,24 6 0 0 0,21 8 0 0 0,25 7 0 0 0,24 4 0 0 0,19 3 0 0 0,14 3 0 0 0,-9 5 0 0 0,-2 3 0 0 0,-2 6 0 0 0,-9 4 0 0 0,1 6 0 0 0,5-1 0 0 0,7-6 0 0 0,1 1 0 0 0,-8 2 0 0 0,-11-2 0 0 0,-5-5 0 0 0,-1-4 0 0 0,7-4 0 0 0,8-3 0 0 0,10-3 0 0 0,8 0 0 0 0,4-1 0 0 0,4 0 0 0 0,-3 1 0 0 0,-25 5 0 0 0,-28 2 0 0 0,-29 11 0 0 0,-32 2 0 0 0,-8-1 0 0 0,18-5 0 0 0,38-5 0 0 0,48-9 0 0 0,39-4 0 0 0,34-8 0 0 0,19-2 0 0 0,8 2 0 0 0,4 3 0 0 0,3 3 0 0 0,5 2 0 0 0,9-3 0 0 0,28-7 0 0 0,14 0 0 0 0,6 1 0 0 0,-6 4 0 0 0,-15 3 0 0 0,-17 2 0 0 0,22 3 0 0 0,18-5 0 0 0,5-1 0 0 0,0 0 0 0 0,-15 2 0 0 0,-21 1 0 0 0,-18 2 0 0 0,-16 1 0 0 0,-10 6 0 0 0,-13 9 0 0 0,-5 6 0 0 0,-6 6 0 0 0,-1 5 0 0 0,3-4 0 0 0,-3 0 0 0 0,-2 0 0 0 0,-6-4 0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46:04.568"/>
    </inkml:context>
    <inkml:brush xml:id="br0">
      <inkml:brushProperty name="width" value="0.35" units="cm"/>
      <inkml:brushProperty name="height" value="0.35" units="cm"/>
    </inkml:brush>
  </inkml:definitions>
  <inkml:trace contextRef="#ctx0" brushRef="#br0">0 0 24548,'2307'175'0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46:08.346"/>
    </inkml:context>
    <inkml:brush xml:id="br0">
      <inkml:brushProperty name="width" value="0.35" units="cm"/>
      <inkml:brushProperty name="height" value="0.35" units="cm"/>
    </inkml:brush>
  </inkml:definitions>
  <inkml:trace contextRef="#ctx0" brushRef="#br0">1 128 24575,'47'50'0,"-29"-29"0,2-1 0,22 19 0,12 8 0,-35-29 0,1-1 0,36 24 0,0-5 0,-25-15 0,2-2 0,35 16 0,17-4 0,20 8 0,-45-13 0,2-4 0,107 26 0,133 1 0,-272-46 0,1-2 0,59-3 0,-76 0 0,0 0 0,-1-1 0,0 0 0,1-1 0,-1 0 0,-1-1 0,1-1 0,22-13 0,66-41 0,-87 53 0,0 1 0,0 1 0,0 0 0,1 1 0,26-4 0,-35 7 0,0 1 0,0-1 0,0 0 0,-1-1 0,1 1 0,-1-1 0,1 0 0,-1-1 0,1 1 0,4-4 0,-8 4 0,1-1 0,-1 1 0,0 0 0,0 0 0,-1-1 0,1 1 0,0-1 0,-1 0 0,0 1 0,1-1 0,-1 0 0,0 0 0,0 0 0,-1 0 0,1 0 0,-1 0 0,1 0 0,-1 0 0,0 0 0,0 0 0,-1-4 0,0 2 0,1 1 0,-1-1 0,-1 1 0,1-1 0,-1 1 0,0-1 0,0 1 0,0 0 0,0 0 0,-1 0 0,1 0 0,-1 0 0,0 1 0,-1-1 0,1 1 0,0 0 0,-5-4 0,1 2 0,0 0 0,0 1 0,0-1 0,-1 1 0,1 1 0,-1-1 0,0 1 0,-16-3 0,-74-10 0,55 11 0,1-2 0,0-2 0,-49-17 0,54 13 0,-2 2 0,0 1 0,0 2 0,-61-4 0,-160 7 0,256 5 0,-6 0 0,-1-1 0,0 1 0,1-2 0,-1 1 0,1-2 0,0 1 0,0-1 0,0-1 0,-11-5 0,5 0 0,-1-1 0,2-1 0,-1 0 0,-15-16 0,5 5-170,-1 2-1,0 1 0,-2 1 1,0 1-1,-1 1 0,-1 2 1,-35-11-1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46:10.846"/>
    </inkml:context>
    <inkml:brush xml:id="br0">
      <inkml:brushProperty name="width" value="0.35" units="cm"/>
      <inkml:brushProperty name="height" value="0.35" units="cm"/>
    </inkml:brush>
  </inkml:definitions>
  <inkml:trace contextRef="#ctx0" brushRef="#br0">1 0 24494,'672'292'0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9:23:02.691"/>
    </inkml:context>
    <inkml:brush xml:id="br0">
      <inkml:brushProperty name="width" value="0.35" units="cm"/>
      <inkml:brushProperty name="height" value="0.35" units="cm"/>
    </inkml:brush>
  </inkml:definitions>
  <inkml:trace contextRef="#ctx0" brushRef="#br0">0 0 24575,'47'3'0,"0"2"0,90 22 0,-55-9 0,19 8 0,-73-18 0,1 0 0,-1-2 0,1-1 0,49 2 0,88 5 0,-3 1 0,447-14 0,-553-2 0,-1-2 0,64-15 0,-57 9 0,87-6 0,556 15 0,-343 5 0,2725-3-1365</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9:23:06.247"/>
    </inkml:context>
    <inkml:brush xml:id="br0">
      <inkml:brushProperty name="width" value="0.35" units="cm"/>
      <inkml:brushProperty name="height" value="0.35" units="cm"/>
    </inkml:brush>
  </inkml:definitions>
  <inkml:trace contextRef="#ctx0" brushRef="#br0">1 1 24575,'217'13'0,"-44"-2"0,253-9 0,26 0 0,-226 10 0,83 3 0,258-17 0,220 4 0,-202 38 0,-32-1 0,427-35 0,-522-7 0,454 3-1365</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1:54.308"/>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0,'7'0,"10"0,8 0,14 0,15 0,5 0,6 7,-1 2,-5 7,-4 0,-6-2,-3-4,-4-3,-1-3,14-2,3-2,0 0,-4-1,-4 0,-3 1,-2-1,-3 1,-1 0,-1 0,0 0,1 0,-1 0,1 0,-1 7,15 2,5 0,-2-2,-2-2,-12-2</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06.573"/>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1,'0'0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5.301"/>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2:20:42.547"/>
    </inkml:context>
    <inkml:brush xml:id="br0">
      <inkml:brushProperty name="width" value="0.35" units="cm"/>
      <inkml:brushProperty name="height" value="0.35" units="cm"/>
    </inkml:brush>
  </inkml:definitions>
  <inkml:trace contextRef="#ctx0" brushRef="#br0">1 1 24575</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6.199"/>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06.573"/>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1,'0'0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5.301"/>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6.199"/>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46:04.568"/>
    </inkml:context>
    <inkml:brush xml:id="br0">
      <inkml:brushProperty name="width" value="0.35" units="cm"/>
      <inkml:brushProperty name="height" value="0.35" units="cm"/>
    </inkml:brush>
  </inkml:definitions>
  <inkml:trace contextRef="#ctx0" brushRef="#br0">0 0 24548,'2307'175'0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46:08.346"/>
    </inkml:context>
    <inkml:brush xml:id="br0">
      <inkml:brushProperty name="width" value="0.35" units="cm"/>
      <inkml:brushProperty name="height" value="0.35" units="cm"/>
    </inkml:brush>
  </inkml:definitions>
  <inkml:trace contextRef="#ctx0" brushRef="#br0">1 128 24575,'47'50'0,"-29"-29"0,2-1 0,22 19 0,12 8 0,-35-29 0,1-1 0,36 24 0,0-5 0,-25-15 0,2-2 0,35 16 0,17-4 0,20 8 0,-45-13 0,2-4 0,107 26 0,133 1 0,-272-46 0,1-2 0,59-3 0,-76 0 0,0 0 0,-1-1 0,0 0 0,1-1 0,-1 0 0,-1-1 0,1-1 0,22-13 0,66-41 0,-87 53 0,0 1 0,0 1 0,0 0 0,1 1 0,26-4 0,-35 7 0,0 1 0,0-1 0,0 0 0,-1-1 0,1 1 0,-1-1 0,1 0 0,-1-1 0,1 1 0,4-4 0,-8 4 0,1-1 0,-1 1 0,0 0 0,0 0 0,-1-1 0,1 1 0,0-1 0,-1 0 0,0 1 0,1-1 0,-1 0 0,0 0 0,0 0 0,-1 0 0,1 0 0,-1 0 0,1 0 0,-1 0 0,0 0 0,0 0 0,-1-4 0,0 2 0,1 1 0,-1-1 0,-1 1 0,1-1 0,-1 1 0,0-1 0,0 1 0,0 0 0,0 0 0,-1 0 0,1 0 0,-1 0 0,0 1 0,-1-1 0,1 1 0,0 0 0,-5-4 0,1 2 0,0 0 0,0 1 0,0-1 0,-1 1 0,1 1 0,-1-1 0,0 1 0,-16-3 0,-74-10 0,55 11 0,1-2 0,0-2 0,-49-17 0,54 13 0,-2 2 0,0 1 0,0 2 0,-61-4 0,-160 7 0,256 5 0,-6 0 0,-1-1 0,0 1 0,1-2 0,-1 1 0,1-2 0,0 1 0,0-1 0,0-1 0,-11-5 0,5 0 0,-1-1 0,2-1 0,-1 0 0,-15-16 0,5 5-170,-1 2-1,0 1 0,-2 1 1,0 1-1,-1 1 0,-1 2 1,-35-11-1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46:10.846"/>
    </inkml:context>
    <inkml:brush xml:id="br0">
      <inkml:brushProperty name="width" value="0.35" units="cm"/>
      <inkml:brushProperty name="height" value="0.35" units="cm"/>
    </inkml:brush>
  </inkml:definitions>
  <inkml:trace contextRef="#ctx0" brushRef="#br0">1 0 24494,'672'292'0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9:23:02.691"/>
    </inkml:context>
    <inkml:brush xml:id="br0">
      <inkml:brushProperty name="width" value="0.35" units="cm"/>
      <inkml:brushProperty name="height" value="0.35" units="cm"/>
    </inkml:brush>
  </inkml:definitions>
  <inkml:trace contextRef="#ctx0" brushRef="#br0">0 0 24575,'47'3'0,"0"2"0,90 22 0,-55-9 0,19 8 0,-73-18 0,1 0 0,-1-2 0,1-1 0,49 2 0,88 5 0,-3 1 0,447-14 0,-553-2 0,-1-2 0,64-15 0,-57 9 0,87-6 0,556 15 0,-343 5 0,2725-3-1365</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9:23:06.247"/>
    </inkml:context>
    <inkml:brush xml:id="br0">
      <inkml:brushProperty name="width" value="0.35" units="cm"/>
      <inkml:brushProperty name="height" value="0.35" units="cm"/>
    </inkml:brush>
  </inkml:definitions>
  <inkml:trace contextRef="#ctx0" brushRef="#br0">1 1 24575,'217'13'0,"-44"-2"0,253-9 0,26 0 0,-226 10 0,83 3 0,258-17 0,220 4 0,-202 38 0,-32-1 0,427-35 0,-522-7 0,454 3-1365</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1:54.308"/>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0,'7'0,"10"0,8 0,14 0,15 0,5 0,6 7,-1 2,-5 7,-4 0,-6-2,-3-4,-4-3,-1-3,14-2,3-2,0 0,-4-1,-4 0,-3 1,-2-1,-3 1,-1 0,-1 0,0 0,1 0,-1 0,1 0,-1 7,15 2,5 0,-2-2,-2-2,-12-2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2:20:45.005"/>
    </inkml:context>
    <inkml:brush xml:id="br0">
      <inkml:brushProperty name="width" value="0.35" units="cm"/>
      <inkml:brushProperty name="height" value="0.35" units="cm"/>
    </inkml:brush>
  </inkml:definitions>
  <inkml:trace contextRef="#ctx0" brushRef="#br0">1 1 24575,'0'0'-8191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06.573"/>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1,'0'0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5.301"/>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6.199"/>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2:22:46.029"/>
    </inkml:context>
    <inkml:brush xml:id="br0">
      <inkml:brushProperty name="width" value="0.35" units="cm"/>
      <inkml:brushProperty name="height" value="0.35" units="cm"/>
    </inkml:brush>
  </inkml:definitions>
  <inkml:trace contextRef="#ctx0" brushRef="#br0">0 0 24423,'2307'0'0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2:23:52.473"/>
    </inkml:context>
    <inkml:brush xml:id="br0">
      <inkml:brushProperty name="width" value="0.35" units="cm"/>
      <inkml:brushProperty name="height" value="0.35" units="cm"/>
    </inkml:brush>
  </inkml:definitions>
  <inkml:trace contextRef="#ctx0" brushRef="#br0">1 0 24575,'1001'0'-1365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2:23:53.963"/>
    </inkml:context>
    <inkml:brush xml:id="br0">
      <inkml:brushProperty name="width" value="0.35" units="cm"/>
      <inkml:brushProperty name="height" value="0.35" units="cm"/>
    </inkml:brush>
  </inkml:definitions>
  <inkml:trace contextRef="#ctx0" brushRef="#br0">1 0 24575,'686'0'-1365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56:23.441"/>
    </inkml:context>
    <inkml:brush xml:id="br0">
      <inkml:brushProperty name="width" value="0.35" units="cm"/>
      <inkml:brushProperty name="height" value="0.35" units="cm"/>
    </inkml:brush>
  </inkml:definitions>
  <inkml:trace contextRef="#ctx0" brushRef="#br0">1 1 24575,'0'5'0,"0"6"0,0 7 0,0 5 0,0 4 0,0 2 0,0 1 0,0 0 0,0 1 0,0-6 0,5-6 0,6-8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56:53.890"/>
    </inkml:context>
    <inkml:brush xml:id="br0">
      <inkml:brushProperty name="width" value="0.35" units="cm"/>
      <inkml:brushProperty name="height" value="0.35" units="cm"/>
    </inkml:brush>
  </inkml:definitions>
  <inkml:trace contextRef="#ctx0" brushRef="#br0">1934 152 24575,'-64'-2'0,"-113"-20"0,26 1 0,-591-42-488,414 38 347,257 18 184,-120-4 303,169 11-312,-1 1 1,1 1-1,0 1 0,0 1 1,0 1-1,-25 9 0,18-2-1399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57:02.941"/>
    </inkml:context>
    <inkml:brush xml:id="br0">
      <inkml:brushProperty name="width" value="0.35" units="cm"/>
      <inkml:brushProperty name="height" value="0.35" units="cm"/>
    </inkml:brush>
  </inkml:definitions>
  <inkml:trace contextRef="#ctx0" brushRef="#br0">1 0 24529,'2160'235'0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57:06.714"/>
    </inkml:context>
    <inkml:brush xml:id="br0">
      <inkml:brushProperty name="width" value="0.35" units="cm"/>
      <inkml:brushProperty name="height" value="0.35" units="cm"/>
    </inkml:brush>
  </inkml:definitions>
  <inkml:trace contextRef="#ctx0" brushRef="#br0">6 31 24575,'0'0'0,"0"-5"0,0-7 0,-5-1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14:11:28.357"/>
    </inkml:context>
    <inkml:brush xml:id="br0">
      <inkml:brushProperty name="width" value="0.35" units="cm"/>
      <inkml:brushProperty name="height" value="0.35" units="cm"/>
    </inkml:brush>
  </inkml:definitions>
  <inkml:trace contextRef="#ctx0" brushRef="#br0">0 0 24571,'0'360'0,"1312"-360"0,-1312-360 0,-1312 360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57:07.815"/>
    </inkml:context>
    <inkml:brush xml:id="br0">
      <inkml:brushProperty name="width" value="0.35" units="cm"/>
      <inkml:brushProperty name="height" value="0.35" units="cm"/>
    </inkml:brush>
  </inkml:definitions>
  <inkml:trace contextRef="#ctx0" brushRef="#br0">1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3"/>
    </inkml:context>
    <inkml:brush xml:id="br0">
      <inkml:brushProperty name="width" value="0.1" units="cm"/>
      <inkml:brushProperty name="height" value="0.1" units="cm"/>
    </inkml:brush>
  </inkml:definitions>
  <inkml:trace contextRef="#ctx0" brushRef="#br0">8976 15240 16383 0 0,'-17'0'0'0'0,"-28"0"0"0"0,-40 0 0 0 0,-96 0 0 0 0,-67 0 0 0 0,-37 0 0 0 0,-71 0 0 0 0,-14 0 0 0 0,27 0 0 0 0,16 0 0 0 0,47 0 0 0 0,54 0 0 0 0,37 0 0 0 0,51 0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6"/>
    </inkml:context>
    <inkml:brush xml:id="br0">
      <inkml:brushProperty name="width" value="0.35" units="cm"/>
      <inkml:brushProperty name="height" value="0.35" units="cm"/>
    </inkml:brush>
  </inkml:definitions>
  <inkml:trace contextRef="#ctx0" brushRef="#br0">9193 14715 16383 0 0,'5'0'0'0'0,"8"0"0"0"0,8 0 0 0 0,5 0 0 0 0,4 0 0 0 0,2 0 0 0 0,25 0 0 0 0,24 0 0 0 0,89 0 0 0 0,71 0 0 0 0,24 0 0 0 0,50 0 0 0 0,-11 0 0 0 0,-52 0 0 0 0,-63 0 0 0 0,-58 0 0 0 0,-51 5 0 0 0,-34 3 0 0 0,-19-1 0 0 0,-20-2 0 0 0,-22-12 0 0 0,-20-11 0 0 0,-60-13 0 0 0,-25-8 0 0 0,-15 3 0 0 0,-46-3 0 0 0,-21-1 0 0 0,8 6 0 0 0,25 4 0 0 0,24 6 0 0 0,21 8 0 0 0,25 7 0 0 0,24 4 0 0 0,19 3 0 0 0,14 3 0 0 0,-9 5 0 0 0,-2 3 0 0 0,-2 6 0 0 0,-9 4 0 0 0,1 6 0 0 0,5-1 0 0 0,7-6 0 0 0,1 1 0 0 0,-8 2 0 0 0,-11-2 0 0 0,-5-5 0 0 0,-1-4 0 0 0,7-4 0 0 0,8-3 0 0 0,10-3 0 0 0,8 0 0 0 0,4-1 0 0 0,4 0 0 0 0,-3 1 0 0 0,-25 5 0 0 0,-28 2 0 0 0,-29 11 0 0 0,-32 2 0 0 0,-8-1 0 0 0,18-5 0 0 0,38-5 0 0 0,48-9 0 0 0,39-4 0 0 0,34-8 0 0 0,19-2 0 0 0,8 2 0 0 0,4 3 0 0 0,3 3 0 0 0,5 2 0 0 0,9-3 0 0 0,28-7 0 0 0,14 0 0 0 0,6 1 0 0 0,-6 4 0 0 0,-15 3 0 0 0,-17 2 0 0 0,22 3 0 0 0,18-5 0 0 0,5-1 0 0 0,0 0 0 0 0,-15 2 0 0 0,-21 1 0 0 0,-18 2 0 0 0,-16 1 0 0 0,-10 6 0 0 0,-13 9 0 0 0,-5 6 0 0 0,-6 6 0 0 0,-1 5 0 0 0,3-4 0 0 0,-3 0 0 0 0,-2 0 0 0 0,-6-4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56:23.441"/>
    </inkml:context>
    <inkml:brush xml:id="br0">
      <inkml:brushProperty name="width" value="0.35" units="cm"/>
      <inkml:brushProperty name="height" value="0.35" units="cm"/>
    </inkml:brush>
  </inkml:definitions>
  <inkml:trace contextRef="#ctx0" brushRef="#br0">1 1 24575,'0'5'0,"0"6"0,0 7 0,0 5 0,0 4 0,0 2 0,0 1 0,0 0 0,0 1 0,0-6 0,5-6 0,6-8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56:53.890"/>
    </inkml:context>
    <inkml:brush xml:id="br0">
      <inkml:brushProperty name="width" value="0.35" units="cm"/>
      <inkml:brushProperty name="height" value="0.35" units="cm"/>
    </inkml:brush>
  </inkml:definitions>
  <inkml:trace contextRef="#ctx0" brushRef="#br0">1934 152 24575,'-64'-2'0,"-113"-20"0,26 1 0,-591-42-488,414 38 347,257 18 184,-120-4 303,169 11-312,-1 1 1,1 1-1,0 1 0,0 1 1,0 1-1,-25 9 0,18-2-1399</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57:02.941"/>
    </inkml:context>
    <inkml:brush xml:id="br0">
      <inkml:brushProperty name="width" value="0.35" units="cm"/>
      <inkml:brushProperty name="height" value="0.35" units="cm"/>
    </inkml:brush>
  </inkml:definitions>
  <inkml:trace contextRef="#ctx0" brushRef="#br0">1 0 24529,'2160'235'0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57:06.714"/>
    </inkml:context>
    <inkml:brush xml:id="br0">
      <inkml:brushProperty name="width" value="0.35" units="cm"/>
      <inkml:brushProperty name="height" value="0.35" units="cm"/>
    </inkml:brush>
  </inkml:definitions>
  <inkml:trace contextRef="#ctx0" brushRef="#br0">6 31 24575,'0'0'0,"0"-5"0,0-7 0,-5-1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57:07.815"/>
    </inkml:context>
    <inkml:brush xml:id="br0">
      <inkml:brushProperty name="width" value="0.35" units="cm"/>
      <inkml:brushProperty name="height" value="0.35" units="cm"/>
    </inkml:brush>
  </inkml:definitions>
  <inkml:trace contextRef="#ctx0" brushRef="#br0">1 0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9:34:03.249"/>
    </inkml:context>
    <inkml:brush xml:id="br0">
      <inkml:brushProperty name="width" value="0.35" units="cm"/>
      <inkml:brushProperty name="height" value="0.35" units="cm"/>
    </inkml:brush>
  </inkml:definitions>
  <inkml:trace contextRef="#ctx0" brushRef="#br0">0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57:01.987"/>
    </inkml:context>
    <inkml:brush xml:id="br0">
      <inkml:brushProperty name="width" value="0.35" units="cm"/>
      <inkml:brushProperty name="height" value="0.35" units="cm"/>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14:11:29.923"/>
    </inkml:context>
    <inkml:brush xml:id="br0">
      <inkml:brushProperty name="width" value="0.35" units="cm"/>
      <inkml:brushProperty name="height" value="0.35" units="cm"/>
    </inkml:brush>
  </inkml:definitions>
  <inkml:trace contextRef="#ctx0" brushRef="#br0">0 0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57:03.118"/>
    </inkml:context>
    <inkml:brush xml:id="br0">
      <inkml:brushProperty name="width" value="0.35" units="cm"/>
      <inkml:brushProperty name="height" value="0.35" units="cm"/>
    </inkml:brush>
  </inkml:definitions>
  <inkml:trace contextRef="#ctx0" brushRef="#br0">0 0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59:31.008"/>
    </inkml:context>
    <inkml:brush xml:id="br0">
      <inkml:brushProperty name="width" value="0.35" units="cm"/>
      <inkml:brushProperty name="height" value="0.35" units="cm"/>
    </inkml:brush>
  </inkml:definitions>
  <inkml:trace contextRef="#ctx0" brushRef="#br0">0 0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03:34.052"/>
    </inkml:context>
    <inkml:brush xml:id="br0">
      <inkml:brushProperty name="width" value="0.35" units="cm"/>
      <inkml:brushProperty name="height" value="0.35" units="cm"/>
    </inkml:brush>
  </inkml:definitions>
  <inkml:trace contextRef="#ctx0" brushRef="#br0">1 0 24120,'8001'0'0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03:46.675"/>
    </inkml:context>
    <inkml:brush xml:id="br0">
      <inkml:brushProperty name="width" value="0.35" units="cm"/>
      <inkml:brushProperty name="height" value="0.35" units="cm"/>
    </inkml:brush>
  </inkml:definitions>
  <inkml:trace contextRef="#ctx0" brushRef="#br0">1 0 24450,'8233'0'0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15:03:13.949"/>
    </inkml:context>
    <inkml:brush xml:id="br0">
      <inkml:brushProperty name="width" value="0.35" units="cm"/>
      <inkml:brushProperty name="height" value="0.35" units="cm"/>
    </inkml:brush>
  </inkml:definitions>
  <inkml:trace contextRef="#ctx0" brushRef="#br0">0 4 24461,'1202'0'0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15:03:19.620"/>
    </inkml:context>
    <inkml:brush xml:id="br0">
      <inkml:brushProperty name="width" value="0.35" units="cm"/>
      <inkml:brushProperty name="height" value="0.35" units="cm"/>
    </inkml:brush>
  </inkml:definitions>
  <inkml:trace contextRef="#ctx0" brushRef="#br0">1 4 24423,'1311'0'0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3:16:01.459"/>
    </inkml:context>
    <inkml:brush xml:id="br0">
      <inkml:brushProperty name="width" value="0.35" units="cm"/>
      <inkml:brushProperty name="height" value="0.35" units="cm"/>
    </inkml:brush>
  </inkml:definitions>
  <inkml:trace contextRef="#ctx0" brushRef="#br0">0 1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3:16:38.733"/>
    </inkml:context>
    <inkml:brush xml:id="br0">
      <inkml:brushProperty name="width" value="0.025" units="cm"/>
      <inkml:brushProperty name="height" value="0.025" units="cm"/>
    </inkml:brush>
  </inkml:definitions>
  <inkml:trace contextRef="#ctx0" brushRef="#br0">0 1 24575,'0'0'0,"5"0"0,5 0 0,6 0 0,0 0-8191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3:16:41.901"/>
    </inkml:context>
    <inkml:brush xml:id="br0">
      <inkml:brushProperty name="width" value="0.025" units="cm"/>
      <inkml:brushProperty name="height" value="0.025" units="cm"/>
    </inkml:brush>
  </inkml:definitions>
  <inkml:trace contextRef="#ctx0" brushRef="#br0">0 71 24575,'0'-5'0,"0"-5"0,0-6 0,0-4 0,0 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3:16:45.304"/>
    </inkml:context>
    <inkml:brush xml:id="br0">
      <inkml:brushProperty name="width" value="0.025" units="cm"/>
      <inkml:brushProperty name="height" value="0.025" units="cm"/>
    </inkml:brush>
  </inkml:definitions>
  <inkml:trace contextRef="#ctx0" brushRef="#br0">0 97 24575,'0'-5'0,"0"-5"0,0-6 0,0-5 0,0-3 0,0 3-8191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14:11:30.065"/>
    </inkml:context>
    <inkml:brush xml:id="br0">
      <inkml:brushProperty name="width" value="0.35" units="cm"/>
      <inkml:brushProperty name="height" value="0.35" units="cm"/>
    </inkml:brush>
  </inkml:definitions>
  <inkml:trace contextRef="#ctx0" brushRef="#br0">0 0 24575,'0'0'-8191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3:18:10.735"/>
    </inkml:context>
    <inkml:brush xml:id="br0">
      <inkml:brushProperty name="width" value="0.035" units="cm"/>
      <inkml:brushProperty name="height" value="0.035" units="cm"/>
    </inkml:brush>
  </inkml:definitions>
  <inkml:trace contextRef="#ctx0" brushRef="#br0">94 1 24575,'-4'0'0,"1"0"0,-1 1 0,1-1 0,-1 1 0,1 0 0,0 0 0,-1 0 0,1 1 0,0-1 0,0 1 0,0-1 0,0 1 0,0 0 0,-4 4 0,-24 13 0,31-19 0,0 1 0,0-1 0,-1 0 0,1 0 0,0 0 0,0 0 0,0 0 0,-1 1 0,1-1 0,0 0 0,0 0 0,-1 0 0,1 0 0,0 0 0,0 0 0,-1 0 0,1 0 0,0 0 0,0 0 0,-1 0 0,1 0 0,0 0 0,0 0 0,-1 0 0,1 0 0,0 0 0,0 0 0,-1-1 0,1 1 0,0 0 0,0 0 0,0 0 0,-1 0 0,1 0 0,0-1 0,0 1 0,0 0 0,0 0 0,-1 0 0,1-1 0,0 1 0,0 0 0,0 0 0,0 0 0,0-1 0,0 1 0,-1 0 0,1 0 0,0-1 0,0 1 0,0 0 0,0 0 0,0-1 0,0 1 0,7-18 0,-7 17 0,1 0 0,0 0 0,-1 1 0,1-1 0,-1 0 0,1 0 0,0 1 0,0-1 0,-1 0 0,1 1 0,0-1 0,0 1 0,0-1 0,0 1 0,0 0 0,1-1 0,-1 1 0,0 0 0,-1 0 0,1 0 0,-1 1 0,1-1 0,0 0 0,-1 0 0,1 1 0,-1-1 0,1 0 0,-1 1 0,1-1 0,-1 1 0,1-1 0,-1 1 0,1-1 0,-1 1 0,1-1 0,-1 1 0,0-1 0,1 1 0,-1-1 0,0 1 0,0 0 0,1-1 0,-1 1 0,0-1 0,0 1 0,0 0 0,0-1 0,0 2 0,2 7-97,-2-7 12,1 0 1,-1 0-1,0 0 1,1 0-1,-1 0 1,1 0-1,0 0 1,0 0-1,0 0 1,0 0-1,0-1 1,0 1-1,0 0 1,3 2-1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6"/>
    </inkml:context>
    <inkml:brush xml:id="br0">
      <inkml:brushProperty name="width" value="0.35" units="cm"/>
      <inkml:brushProperty name="height" value="0.35" units="cm"/>
    </inkml:brush>
  </inkml:definitions>
  <inkml:trace contextRef="#ctx0" brushRef="#br0">9193 14715 16383 0 0,'5'0'0'0'0,"8"0"0"0"0,8 0 0 0 0,5 0 0 0 0,4 0 0 0 0,2 0 0 0 0,25 0 0 0 0,24 0 0 0 0,89 0 0 0 0,71 0 0 0 0,24 0 0 0 0,50 0 0 0 0,-11 0 0 0 0,-52 0 0 0 0,-63 0 0 0 0,-58 0 0 0 0,-51 5 0 0 0,-34 3 0 0 0,-19-1 0 0 0,-20-2 0 0 0,-22-12 0 0 0,-20-11 0 0 0,-60-13 0 0 0,-25-8 0 0 0,-15 3 0 0 0,-46-3 0 0 0,-21-1 0 0 0,8 6 0 0 0,25 4 0 0 0,24 6 0 0 0,21 8 0 0 0,25 7 0 0 0,24 4 0 0 0,19 3 0 0 0,14 3 0 0 0,-9 5 0 0 0,-2 3 0 0 0,-2 6 0 0 0,-9 4 0 0 0,1 6 0 0 0,5-1 0 0 0,7-6 0 0 0,1 1 0 0 0,-8 2 0 0 0,-11-2 0 0 0,-5-5 0 0 0,-1-4 0 0 0,7-4 0 0 0,8-3 0 0 0,10-3 0 0 0,8 0 0 0 0,4-1 0 0 0,4 0 0 0 0,-3 1 0 0 0,-25 5 0 0 0,-28 2 0 0 0,-29 11 0 0 0,-32 2 0 0 0,-8-1 0 0 0,18-5 0 0 0,38-5 0 0 0,48-9 0 0 0,39-4 0 0 0,34-8 0 0 0,19-2 0 0 0,8 2 0 0 0,4 3 0 0 0,3 3 0 0 0,5 2 0 0 0,9-3 0 0 0,28-7 0 0 0,14 0 0 0 0,6 1 0 0 0,-6 4 0 0 0,-15 3 0 0 0,-17 2 0 0 0,22 3 0 0 0,18-5 0 0 0,5-1 0 0 0,0 0 0 0 0,-15 2 0 0 0,-21 1 0 0 0,-18 2 0 0 0,-16 1 0 0 0,-10 6 0 0 0,-13 9 0 0 0,-5 6 0 0 0,-6 6 0 0 0,-1 5 0 0 0,3-4 0 0 0,-3 0 0 0 0,-2 0 0 0 0,-6-4 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3"/>
    </inkml:context>
    <inkml:brush xml:id="br0">
      <inkml:brushProperty name="width" value="0.1" units="cm"/>
      <inkml:brushProperty name="height" value="0.1" units="cm"/>
    </inkml:brush>
  </inkml:definitions>
  <inkml:trace contextRef="#ctx0" brushRef="#br0">8976 15240 16383 0 0,'-17'0'0'0'0,"-28"0"0"0"0,-40 0 0 0 0,-96 0 0 0 0,-67 0 0 0 0,-37 0 0 0 0,-71 0 0 0 0,-14 0 0 0 0,27 0 0 0 0,16 0 0 0 0,47 0 0 0 0,54 0 0 0 0,37 0 0 0 0,51 0 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4"/>
    </inkml:context>
    <inkml:brush xml:id="br0">
      <inkml:brushProperty name="width" value="0.1" units="cm"/>
      <inkml:brushProperty name="height" value="0.1" units="cm"/>
    </inkml:brush>
  </inkml:definitions>
  <inkml:trace contextRef="#ctx0" brushRef="#br0">7399 15740 16383 0 0,'0'11'0'0'0,"0"10"0"0"0,0 6 0 0 0,-6 5 0 0 0,-1 2 0 0 0,-6-4 0 0 0,0-3 0 0 0,7-10 0 0 0,28-26 0 0 0,26-27 0 0 0,29-26 0 0 0,56-52 0 0 0,23-23 0 0 0,-4 0 0 0 0,-11 6 0 0 0,-23 26 0 0 0,-33 24 0 0 0,-30 39 0 0 0,-36 36 0 0 0,-26 31 0 0 0,-24 23 0 0 0,-24 19 0 0 0,-7 11 0 0 0,1-9 0 0 0,10-5 0 0 0,15-7 0 0 0,7-8 0 0 0,3-13 0 0 0,6-6 0 0 0,7-3 0 0 0,10-17 0 0 0,24-27 0 0 0,30-33 0 0 0,23-26 0 0 0,50-38 0 0 0,32-23 0 0 0,0 1 0 0 0,14-10 0 0 0,-6 8 0 0 0,-19 28 0 0 0,-23 21 0 0 0,-27 20 0 0 0,-24 22 0 0 0,-12 14 0 0 0,-17 17 0 0 0,-15 23 0 0 0,-13 22 0 0 0,-30 50 0 0 0,-25 35 0 0 0,-16 9 0 0 0,-26 23 0 0 0,-5 4 0 0 0,7-25 0 0 0,0-9 0 0 0,8-15 0 0 0,-5-1 0 0 0,4-7 0 0 0,4-13 0 0 0,14-15 0 0 0,38-18 0 0 0,91-18 0 0 0,77-18 0 0 0,47-18 0 0 0,136-24 0 0 0,51-12 0 0 0,17-11 0 0 0,74-12 0 0 0,-37 4 0 0 0,-88 14 0 0 0,-109 14 0 0 0,-101 13 0 0 0,-85 11 0 0 0,-59 6 0 0 0,-38 4 0 0 0,-47 2 0 0 0,-20 1 0 0 0,-7 0 0 0 0,4-1 0 0 0,16-1 0 0 0,18 0 0 0 0,12 0 0 0 0,-6-1 0 0 0,-36 0 0 0 0,-60 0 0 0 0,-54 0 0 0 0,-213-6 0 0 0,-117-2 0 0 0,-32-4 0 0 0,-170-24 0 0 0,-47-11 0 0 0,51-8 0 0 0,86 4 0 0 0,161 12 0 0 0,172 11 0 0 0,158 12 0 0 0,138 8 0 0 0,80 5 0 0 0,38 3 0 0 0,27 2 0 0 0,7 6 0 0 0,5 2 0 0 0,33 5 0 0 0,41-1 0 0 0,20-2 0 0 0,75-3 0 0 0,39-4 0 0 0,8-2 0 0 0,31-1 0 0 0,-20-2 0 0 0,-51-1 0 0 0,-60 1 0 0 0,-54-1 0 0 0,-35 6 0 0 0,-27 2 0 0 0,-10 0 0 0 0,64-1 0 0 0,48-2 0 0 0,42-2 0 0 0,15 0 0 0 0,-34-2 0 0 0,-71 0 0 0 0,-93 0 0 0 0,-101 0 0 0 0,-68 0 0 0 0,-100-1 0 0 0,-57 1 0 0 0,-26 0 0 0 0,-36 0 0 0 0,7 0 0 0 0,31 0 0 0 0,44 0 0 0 0,49 0 0 0 0,48 0 0 0 0,40 0 0 0 0,24 0 0 0 0,16 0 0 0 0,-12 0 0 0 0,-1 0 0 0 0,3 0 0 0 0,33 0 0 0 0,44 6 0 0 0,63 1 0 0 0,102 0 0 0 0,75-1 0 0 0,50-2 0 0 0,112-1 0 0 0,40-2 0 0 0,-29-1 0 0 0,-23 0 0 0 0,-74 0 0 0 0,-84 0 0 0 0,-67 0 0 0 0,-61-1 0 0 0,-56 1 0 0 0,-52 0 0 0 0,-51 0 0 0 0,-42 0 0 0 0,-65 0 0 0 0,-53 0 0 0 0,-44 0 0 0 0,-105 0 0 0 0,-34 0 0 0 0,-21 0 0 0 0,-82 0 0 0 0,0 0 0 0 0,43 0 0 0 0,34 0 0 0 0,79 0 0 0 0,90 0 0 0 0,112 0 0 0 0,128 0 0 0 0,102 0 0 0 0,78 0 0 0 0,148 0 0 0 0,67 0 0 0 0,11 0 0 0 0,65 11 0 0 0,-4 4 0 0 0,-44 0 0 0 0,-54-4 0 0 0,-63 3 0 0 0,-80-2 0 0 0,-84-2 0 0 0,-95 3 0 0 0,-80-2 0 0 0,-63-2 0 0 0,-72-2 0 0 0,-32-3 0 0 0,-5-2 0 0 0,15-1 0 0 0,21-1 0 0 0,33-1 0 0 0,33 1 0 0 0,28-1 0 0 0,19 1 0 0 0,-4 0 0 0 0,-38-1 0 0 0,-42 1 0 0 0,-83 0 0 0 0,-95 0 0 0 0,-95 0 0 0 0,-294-5 0 0 0,-100-3 0 0 0,13 1 0 0 0,67 1 0 0 0,184 2 0 0 0,262 2 0 0 0,302 0 0 0 0,658 2 0 0 0,426 0 0 0 0,142-11 0 0 0,375-4 0 0 0,13 1 0 0 0,-206-3 0 0 0,-313 2 0 0 0,-358 3 0 0 0,-326 9 0 0 0,-260 5 0 0 0,-217 3 0 0 0,-141 0 0 0 0,-67-1 0 0 0,-88-1 0 0 0,-32-1 0 0 0,24-1 0 0 0,-20 0 0 0 0,19-1 0 0 0,-1 0 0 0 0,43 0 0 0 0,66 0 0 0 0,68-1 0 0 0,56 1 0 0 0,43 0 0 0 0,21 0 0 0 0,-4 0 0 0 0,-9 0 0 0 0,-68 0 0 0 0,-52 0 0 0 0,-22 0 0 0 0,-62 0 0 0 0,-2 0 0 0 0,38 0 0 0 0,70-5 0 0 0,90-9 0 0 0,101-6 0 0 0,96-17 0 0 0,106-2 0 0 0,248 5 0 0 0,121 9 0 0 0,144-9 0 0 0,-22-9 0 0 0,-128 2 0 0 0,-176 8 0 0 0,-189 5 0 0 0,-162-5 0 0 0,-131 3 0 0 0,-96 8 0 0 0,-122 6 0 0 0,-52 1 0 0 0,6 3 0 0 0,9-2 0 0 0,41 1 0 0 0,34 3 0 0 0,29 3 0 0 0,-67 3 0 0 0,-31 2 0 0 0,-31 1 0 0 0,-97 1 0 0 0,-31 1 0 0 0,19-1 0 0 0,31 1 0 0 0,74-1 0 0 0,91 1 0 0 0,77-1 0 0 0,46 0 0 0 0,24 0 0 0 0,23 0 0 0 0,21 0 0 0 0,54 0 0 0 0,86-6 0 0 0,102-1 0 0 0,100 0 0 0 0,59 1 0 0 0,196 2 0 0 0,81 1 0 0 0,3-4 0 0 0,-13-1 0 0 0,-65-10 0 0 0,-107-3 0 0 0,-100-2 0 0 0,-99 2 0 0 0,-86 4 0 0 0,-61 6 0 0 0,-68 4 0 0 0,-77-2 0 0 0,-68 1 0 0 0,-102 1 0 0 0,-41 2 0 0 0,-2 2 0 0 0,-23 1 0 0 0,16 2 0 0 0,38 0 0 0 0,27 0 0 0 0,44 0 0 0 0,33 1 0 0 0,-11-1 0 0 0,-19 0 0 0 0,-26 0 0 0 0,-128 1 0 0 0,-65-1 0 0 0,-23 0 0 0 0,-55 0 0 0 0,23 0 0 0 0,64 0 0 0 0,91 0 0 0 0,121 0 0 0 0,128 0 0 0 0,200-6 0 0 0,128-18 0 0 0,70-6 0 0 0,59-3 0 0 0,-21-1 0 0 0,-66-1 0 0 0,-79 5 0 0 0,-100 9 0 0 0,-93 7 0 0 0,-124 6 0 0 0,-81 5 0 0 0,-54 2 0 0 0,-56 2 0 0 0,-36 0 0 0 0,-13 1 0 0 0,16-1 0 0 0,-61 0 0 0 0,-28 0 0 0 0,33-1 0 0 0,2 0 0 0 0,41 0 0 0 0,66 0 0 0 0,56 0 0 0 0,13 11 0 0 0,12 4 0 0 0,15 0 0 0 0,-31 2 0 0 0,7-2 0 0 0,14-3 0 0 0,16 3 0 0 0,24-3 0 0 0,24-2 0 0 0,22-3 0 0 0,3-4 0 0 0,1 5 0 0 0,4 0 0 0 0,0 5 0 0 0,9-1 0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5"/>
    </inkml:context>
    <inkml:brush xml:id="br0">
      <inkml:brushProperty name="width" value="0.35" units="cm"/>
      <inkml:brushProperty name="height" value="0.35" units="cm"/>
    </inkml:brush>
  </inkml:definitions>
  <inkml:trace contextRef="#ctx0" brushRef="#br0">12768 16228 16383 0 0,'-17'0'0'0'0,"-34"0"0"0"0,-30-5 0 0 0,-19-3 0 0 0,-20-5 0 0 0,-85-6 0 0 0,-48-5 0 0 0,-59-10 0 0 0,-190-16 0 0 0,-83-17 0 0 0,-32-13 0 0 0,-125-10 0 0 0,-9-7 0 0 0,44 13 0 0 0,42 5 0 0 0,122 14 0 0 0,147 20 0 0 0,165 22 0 0 0,160 21 0 0 0,114 11 0 0 0,107 9 0 0 0,96 2 0 0 0,106-3 0 0 0,55-3 0 0 0,27-6 0 0 0,79-3 0 0 0,-19-2 0 0 0,-87-2 0 0 0,-109-2 0 0 0,-98 6 0 0 0,-78 7 0 0 0,-54 2 0 0 0,-33-2 0 0 0,-39-2 0 0 0,-58 13 0 0 0,-59 9 0 0 0,-64 4 0 0 0,-102 8 0 0 0,-36 1 0 0 0,-36-6 0 0 0,25-4 0 0 0,65-9 0 0 0,67-8 0 0 0,39-8 0 0 0,14 1 0 0 0,4-2 0 0 0,-58-2 0 0 0,-28-3 0 0 0,9-2 0 0 0,-15 5 0 0 0,22 1 0 0 0,48 4 0 0 0,69 1 0 0 0,67-2 0 0 0,57-3 0 0 0,52 2 0 0 0,1 6 0 0 0,-18 0 0 0 0,-26-3 0 0 0,-24-3 0 0 0,-19-4 0 0 0,-14-3 0 0 0,-9-1 0 0 0,0 4 0 0 0,-5 6 0 0 0,-24 8 0 0 0,-15 5 0 0 0,2-1 0 0 0,34-5 0 0 0,64-11 0 0 0,84-7 0 0 0,90-4 0 0 0,153-1 0 0 0,83 0 0 0 0,41 0 0 0 0,126 2 0 0 0,-7 0 0 0 0,-64 2 0 0 0,-101-1 0 0 0,-117 1 0 0 0,-107 0 0 0 0,-76 0 0 0 0,-16 1 0 0 0,6-1 0 0 0,6 0 0 0 0,48 0 0 0 0,7 0 0 0 0,-17 0 0 0 0,-19 0 0 0 0,-12 0 0 0 0,-12 0 0 0 0,-9 0 0 0 0,4 0 0 0 0,39 6 0 0 0,15 1 0 0 0,-4 0 0 0 0,-19-1 0 0 0,-29-2 0 0 0,-18-1 0 0 0,-3-2 0 0 0,-7-1 0 0 0,20 0 0 0 0,-2 0 0 0 0,-14 0 0 0 0,-18 0 0 0 0,-21 5 0 0 0,-38 2 0 0 0,-66 0 0 0 0,-75-1 0 0 0,-62-2 0 0 0,-38-1 0 0 0,-38-2 0 0 0,-59 0 0 0 0,-13-1 0 0 0,27-1 0 0 0,60 1 0 0 0,66 0 0 0 0,48-1 0 0 0,29 1 0 0 0,10 0 0 0 0,-8 0 0 0 0,-47 0 0 0 0,-39 0 0 0 0,-9 0 0 0 0,-11 0 0 0 0,13 0 0 0 0,18 0 0 0 0,-1 0 0 0 0,35 0 0 0 0,65 0 0 0 0,52 0 0 0 0,40 0 0 0 0,24 0 0 0 0,17 0 0 0 0,39 11 0 0 0,31 10 0 0 0,22 1 0 0 0,71 8 0 0 0,20 4 0 0 0,-7-3 0 0 0,-15-7 0 0 0,-38-8 0 0 0,-33 0 0 0 0,26 7 0 0 0,12 6 0 0 0,4-2 0 0 0,48 1 0 0 0,24-6 0 0 0,1-6 0 0 0,25-5 0 0 0,-15-5 0 0 0,-41-4 0 0 0,-32-2 0 0 0,-38 0 0 0 0,-40-2 0 0 0,-35 1 0 0 0,-26 0 0 0 0,-18 1 0 0 0,-9-1 0 0 0,1 1 0 0 0,17-12 0 0 0,7-3 0 0 0,4 1 0 0 0,37-3 0 0 0,20 2 0 0 0,6 2 0 0 0,38 5 0 0 0,15 3 0 0 0,-12 2 0 0 0,-28 2 0 0 0,-37-4 0 0 0,-41-2 0 0 0,-41 1 0 0 0,-47 1 0 0 0,-23-5 0 0 0,-14 1 0 0 0,-13 0 0 0 0,2 3 0 0 0,-9 2 0 0 0,-39 2 0 0 0,-27 1 0 0 0,-27 6 0 0 0,-39 9 0 0 0,-21 6 0 0 0,-10 1 0 0 0,-63 8 0 0 0,-1-2 0 0 0,24-4 0 0 0,23-7 0 0 0,51-6 0 0 0,57-5 0 0 0,49-3 0 0 0,38-2 0 0 0,37 0 0 0 0,52-7 0 0 0,58-8 0 0 0,88 0 0 0 0,40-4 0 0 0,24 1 0 0 0,41-2 0 0 0,3-3 0 0 0,-22-3 0 0 0,-30-8 0 0 0,-37-5 0 0 0,-42-1 0 0 0,21-4 0 0 0,35 4 0 0 0,40 10 0 0 0,69-2 0 0 0,18-1 0 0 0,-8 0 0 0 0,-29 5 0 0 0,-57 8 0 0 0,-79 6 0 0 0,-82 7 0 0 0,-70 4 0 0 0,-67 2 0 0 0,-141 8 0 0 0,-74 1 0 0 0,-33 1 0 0 0,-81-2 0 0 0,-18-13 0 0 0,11-6 0 0 0,-38-6 0 0 0,23-1 0 0 0,65-1 0 0 0,60 1 0 0 0,52 5 0 0 0,11 4 0 0 0,-28 4 0 0 0,-66 9 0 0 0,-73 15 0 0 0,-221 15 0 0 0,-73 9 0 0 0,8 2 0 0 0,-20-7 0 0 0,76-9 0 0 0,151-9 0 0 0,179-8 0 0 0,163-6 0 0 0,183-4 0 0 0,140-2 0 0 0,77-1 0 0 0,152 0 0 0 0,78 1 0 0 0,28-1 0 0 0,71 1 0 0 0,-48 1 0 0 0,-94 0 0 0 0,-113 0 0 0 0,-135 0 0 0 0,-171 0 0 0 0,-119 0 0 0 0,-61 0 0 0 0,-22 0 0 0 0,-5 0 0 0 0,-1 0 0 0 0,-10 6 0 0 0,-108 7 0 0 0,-77 13 0 0 0,-49 1 0 0 0,-26-2 0 0 0,-83-2 0 0 0,9 8 0 0 0,70-2 0 0 0,106-6 0 0 0,101-6 0 0 0,85-7 0 0 0,70-10 0 0 0,55-6 0 0 0,45-6 0 0 0,111-3 0 0 0,106 3 0 0 0,111 8 0 0 0,65 16 0 0 0,233 40 0 0 0,104 28 0 0 0,-18 6 0 0 0,14 0 0 0 0,-96-10 0 0 0,-146-17 0 0 0,-145-19 0 0 0,-134-22 0 0 0,-97-13 0 0 0,-80-9 0 0 0,-104-20 0 0 0,-91-11 0 0 0,-59 0 0 0 0,-122 0 0 0 0,-32-5 0 0 0,-4 5 0 0 0,-52 2 0 0 0,14 6 0 0 0,64 4 0 0 0,69 4 0 0 0,75 6 0 0 0,68 5 0 0 0,44 4 0 0 0,15 3 0 0 0,-7-5 0 0 0,-142 0 0 0 0,-168 0 0 0 0,-124-5 0 0 0,-216-11 0 0 0,-73-2 0 0 0,26 3 0 0 0,68 5 0 0 0,171 6 0 0 0,205 4 0 0 0,178 3 0 0 0,142 2 0 0 0,164 1 0 0 0,97 1 0 0 0,62 0 0 0 0,136 0 0 0 0,38 0 0 0 0,4-1 0 0 0,116 1 0 0 0,41-1 0 0 0,-5 0 0 0 0,85 0 0 0 0,11 0 0 0 0,-42-12 0 0 0,-25-3 0 0 0,-115 1 0 0 0,-163-3 0 0 0,-187-4 0 0 0,-217-10 0 0 0,-146 0 0 0 0,-102 0 0 0 0,-146 6 0 0 0,-60 6 0 0 0,-18 7 0 0 0,29 5 0 0 0,75 4 0 0 0,69 3 0 0 0,-57 1 0 0 0,-80 0 0 0 0,-29 0 0 0 0,-215 0 0 0 0,-73 0 0 0 0,37 0 0 0 0,14-12 0 0 0,123-4 0 0 0,157 1 0 0 0,159 2 0 0 0,199 4 0 0 0,214 3 0 0 0,270 2 0 0 0,331 2 0 0 0,174 1 0 0 0,597 0 0 0 0,255 1 0 0 0,-59 0 0 0 0,-184-1 0 0 0,-340 1 0 0 0,-363-1 0 0 0,-333 0 0 0 0,-260-6 0 0 0,-189-7 0 0 0,-107-1 0 0 0,-46 1 0 0 0,-9 3 0 0 0,12 3 0 0 0,20-2 0 0 0,15-1 0 0 0,10-3 0 0 0,11-6 0 0 0,-6-4 0 0 0,-48-5 0 0 0,-28-3 0 0 0,-6 4 0 0 0,-56 1 0 0 0,-51 4 0 0 0,-4 7 0 0 0,-92 5 0 0 0,-27 5 0 0 0,29 3 0 0 0,40 2 0 0 0,61 1 0 0 0,62 0 0 0 0,39 0 0 0 0,23 0 0 0 0,-18 0 0 0 0,9-1 0 0 0,22 0 0 0 0,24 0 0 0 0,15 0 0 0 0,-7 0 0 0 0,-20 0 0 0 0,-48 0 0 0 0,-39 0 0 0 0,-128 0 0 0 0,-33 0 0 0 0,13 0 0 0 0,43 0 0 0 0,-43 0 0 0 0,2 0 0 0 0,6 0 0 0 0,4 0 0 0 0,72-5 0 0 0,107-8 0 0 0,95-8 0 0 0,95-5 0 0 0,152 2 0 0 0,103 4 0 0 0,35 7 0 0 0,-40-2 0 0 0,-70-2 0 0 0,-86-5 0 0 0,-100-4 0 0 0,-74-3 0 0 0,-48-3 0 0 0,-28 5 0 0 0,-17 7 0 0 0,-4 6 0 0 0,-25 6 0 0 0,-31 4 0 0 0,-193-25 0 0 0,-87-19 0 0 0,7-1 0 0 0,54 1 0 0 0,101 10 0 0 0,125 6 0 0 0,120 7 0 0 0,111 9 0 0 0,118 7 0 0 0,37 4 0 0 0,-11 4 0 0 0,-34 2 0 0 0,-27 1 0 0 0,-20-1 0 0 0,-18 1 0 0 0,25-1 0 0 0,8 0 0 0 0,39-7 0 0 0,24-1 0 0 0,-3 0 0 0 0,10 1 0 0 0,-6 2 0 0 0,-25 1 0 0 0,-24 2 0 0 0,-9 0 0 0 0,-5 1 0 0 0,43 1 0 0 0,37-1 0 0 0,27 0 0 0 0,13 0 0 0 0,65 1 0 0 0,-16-1 0 0 0,-25 0 0 0 0,-20-6 0 0 0,-8-7 0 0 0,49-1 0 0 0,2 1 0 0 0,-32 3 0 0 0,-50 3 0 0 0,-51 3 0 0 0,-42 2 0 0 0,-36 2 0 0 0,-22 0 0 0 0,1 1 0 0 0,28 5 0 0 0,116 7 0 0 0,68 3 0 0 0,31-3 0 0 0,59 8 0 0 0,-16 1 0 0 0,-63-4 0 0 0,-69-5 0 0 0,-60-4 0 0 0,-30-4 0 0 0,-31-3 0 0 0,-16-2 0 0 0,24 0 0 0 0,9-1 0 0 0,-8 0 0 0 0,-18 0 0 0 0,-12 0 0 0 0,-3 1 0 0 0,-3 0 0 0 0,4 0 0 0 0,21 0 0 0 0,18 0 0 0 0,0 0 0 0 0,-2 0 0 0 0,19 0 0 0 0,3 0 0 0 0,-4 0 0 0 0,-12 0 0 0 0,-22 0 0 0 0,-22 0 0 0 0,-17 0 0 0 0,-2 0 0 0 0,-5 0 0 0 0,6 0 0 0 0,10 0 0 0 0,4 6 0 0 0,-3 1 0 0 0,-19 0 0 0 0,-24 5 0 0 0,-33 10 0 0 0,-21 9 0 0 0,-10 3 0 0 0,-17-3 0 0 0,-9-2 0 0 0,1-5 0 0 0,11-2 0 0 0,3-4 0 0 0,-12-6 0 0 0,-13-4 0 0 0,-44-4 0 0 0,-24-2 0 0 0,-27-2 0 0 0,-86-1 0 0 0,-45 0 0 0 0,-27 0 0 0 0,-104 1 0 0 0,-23-1 0 0 0,37 1 0 0 0,78-1 0 0 0,87 1 0 0 0,79 0 0 0 0,60 0 0 0 0,42 0 0 0 0,23 0 0 0 0,8 0 0 0 0,-28 1 0 0 0,-9-1 0 0 0,-6 0 0 0 0,-13-6 0 0 0,5-2 0 0 0,7 1 0 0 0,12 2 0 0 0,13 0 0 0 0,5 3 0 0 0,7 1 0 0 0,-5 0 0 0 0,-40 1 0 0 0,-14 6 0 0 0,5 2 0 0 0,-8-1 0 0 0,-36 10 0 0 0,-67 3 0 0 0,-63-3 0 0 0,-82 7 0 0 0,9 5 0 0 0,76-2 0 0 0,117-12 0 0 0,126-13 0 0 0,122-8 0 0 0,171-2 0 0 0,79-1 0 0 0,22 3 0 0 0,-52 6 0 0 0,-68 5 0 0 0,-35 0 0 0 0,2 0 0 0 0,11-1 0 0 0,12-1 0 0 0,85-1 0 0 0,44-1 0 0 0,6-1 0 0 0,12 0 0 0 0,-52 0 0 0 0,-76-1 0 0 0,-77 1 0 0 0,-44 0 0 0 0,-1 0 0 0 0,23 0 0 0 0,171 0 0 0 0,119 0 0 0 0,70 0 0 0 0,104 0 0 0 0,4 0 0 0 0,-82 0 0 0 0,-105 0 0 0 0,-120 0 0 0 0,-108 0 0 0 0,-101 0 0 0 0,-79 5 0 0 0,-73 3 0 0 0,-73-1 0 0 0,-45-1 0 0 0,-17-2 0 0 0,-45-13 0 0 0,0-10 0 0 0,31-2 0 0 0,38 2 0 0 0,41 5 0 0 0,34 4 0 0 0,25-1 0 0 0,17 1 0 0 0,-13-9 0 0 0,-9-1 0 0 0,1 2 0 0 0,10-1 0 0 0,-2 3 0 0 0,-49-7 0 0 0,-47-11 0 0 0,-19 0 0 0 0,0 6 0 0 0,19 2 0 0 0,34 0 0 0 0,37-1 0 0 0,37-2 0 0 0,26-2 0 0 0,32 0 0 0 0,25-7 0 0 0,10-3 0 0 0,8-5 0 0 0,5-1 0 0 0,-3 8 0 0 0,-1 0 0 0 0,-5 0 0 0 0,-6 1 0 0 0,4 2 0 0 0,6 1 0 0 0,-9 1 0 0 0,-6 6 0 0 0,-1 8 0 0 0,-1 2 0 0 0,-3 4 0 0 0,9-2 0 0 0,7 3 0 0 0,6-3 0 0 0,14 2 0 0 0,-5-3 0 0 0,-10 2 0 0 0,-9-2 0 0 0,-19 1 0 0 0,-60 4 0 0 0,-37 4 0 0 0,-36 3 0 0 0,-96 3 0 0 0,-37 1 0 0 0,3 1 0 0 0,25 1 0 0 0,30 0 0 0 0,39-1 0 0 0,32 1 0 0 0,16-1 0 0 0,12 0 0 0 0,-9 0 0 0 0,-7 6 0 0 0,-27 7 0 0 0,-84 2 0 0 0,-34-2 0 0 0,5-4 0 0 0,31-2 0 0 0,61-3 0 0 0,77-2 0 0 0,77-2 0 0 0,42 0 0 0 0,22 0 0 0 0,5-1 0 0 0,-8 0 0 0 0,-10 1 0 0 0,-10 0 0 0 0,13-1 0 0 0,6 1 0 0 0,13 0 0 0 0,37 12 0 0 0,20 3 0 0 0,14-1 0 0 0,24-3 0 0 0,-13-2 0 0 0,-23-4 0 0 0,-21-3 0 0 0,4 5 0 0 0,23 1 0 0 0,71-2 0 0 0,20-1 0 0 0,-3 4 0 0 0,13 1 0 0 0,-30-2 0 0 0,-58-2 0 0 0,-64-2 0 0 0,-54-2 0 0 0,-41-6 0 0 0,-32-3 0 0 0,-18 10 0 0 0,-7 12 0 0 0,-6 2 0 0 0,7 5 0 0 0,11 3 0 0 0,8 4 0 0 0,2-4 0 0 0,7 0 0 0 0,7 2 0 0 0,6 6 0 0 0,5 5 0 0 0,2 0 0 0 0,3 0 0 0 0,-6-7 0 0 0,-1-2 0 0 0,0-2 0 0 0,-4-4 0 0 0,-7-7 0 0 0,-16 0 0 0 0,-15 3 0 0 0,-15 3 0 0 0,2-7 0 0 0,12-12 0 0 0,14-1 0 0 0,2 5 0 0 0,7 7 0 0 0,-10 1 0 0 0,-31-2 0 0 0,-34-3 0 0 0,-16-4 0 0 0,7-2 0 0 0,15-2 0 0 0,25-8 0 0 0,24-7 0 0 0,20-19 0 0 0,14-10 0 0 0,9-3 0 0 0,6-5 0 0 0,7 0 0 0 0,2-2 0 0 0,5 7 0 0 0,5 0 0 0 0,-1 3 0 0 0,1 7 0 0 0,-3 5 0 0 0,-4 2 0 0 0,-6 0 0 0 0,-3-1 0 0 0,-4-2 0 0 0,-1 0 0 0 0,-2-1 0 0 0,1-1 0 0 0,-1 0 0 0 0,0 0 0 0 0,-11 6 0 0 0,-32-5 0 0 0,-13 4 0 0 0,-4 7 0 0 0,-1 6 0 0 0,-3 6 0 0 0,-17 5 0 0 0,-13 3 0 0 0,5 1 0 0 0,-5 2 0 0 0,8-1 0 0 0,14 0 0 0 0,13 0 0 0 0,11 0 0 0 0,8-1 0 0 0,6 0 0 0 0,3 0 0 0 0,2 0 0 0 0,-1 0 0 0 0,-5 0 0 0 0,-9 0 0 0 0,-12 0 0 0 0,-15 0 0 0 0,-5 0 0 0 0,-2 0 0 0 0,8 0 0 0 0,-1 0 0 0 0,-12 0 0 0 0,-46 0 0 0 0,-42 0 0 0 0,-19 0 0 0 0,-50 0 0 0 0,-7 0 0 0 0,22 0 0 0 0,27 0 0 0 0,31 0 0 0 0,4 0 0 0 0,-32 0 0 0 0,-11 0 0 0 0,14 0 0 0 0,27 0 0 0 0,37 0 0 0 0,24 0 0 0 0,18 0 0 0 0,12 0 0 0 0,-20 0 0 0 0,1 0 0 0 0,4 0 0 0 0,2 0 0 0 0,-25 0 0 0 0,-26 0 0 0 0,-40 0 0 0 0,-63 0 0 0 0,-13 0 0 0 0,15 0 0 0 0,42 0 0 0 0,50 0 0 0 0,43 0 0 0 0,35 0 0 0 0,23 0 0 0 0,9 0 0 0 0,44 6 0 0 0,27 1 0 0 0,14 0 0 0 0,9-1 0 0 0,13 4 0 0 0,5 0 0 0 0,8-2 0 0 0,12 4 0 0 0,34 0 0 0 0,14-3 0 0 0,-2 4 0 0 0,4-2 0 0 0,-16-1 0 0 0,-26-3 0 0 0,-23-3 0 0 0,-20-2 0 0 0,-3-1 0 0 0,11-1 0 0 0,11-1 0 0 0,4 1 0 0 0,67-1 0 0 0,41 1 0 0 0,6 0 0 0 0,-3-1 0 0 0,-28 1 0 0 0,-32 0 0 0 0,-20 0 0 0 0,-19 0 0 0 0,-3 0 0 0 0,17 6 0 0 0,1 1 0 0 0,-12 1 0 0 0,17-3 0 0 0,-6-1 0 0 0,-15-1 0 0 0,-18-2 0 0 0,-5 6 0 0 0,-8 0 0 0 0,-10 0 0 0 0,4 4 0 0 0,-3 0 0 0 0,-4-1 0 0 0,-5-3 0 0 0,-4-3 0 0 0,-4-1 0 0 0,-2-2 0 0 0,-1-1 0 0 0,-1 0 0 0 0,0-1 0 0 0,-5 6 0 0 0,-13 8 0 0 0,-9 7 0 0 0,-11 0 0 0 0,-22-3 0 0 0,-11 1 0 0 0,-10-3 0 0 0,-3 2 0 0 0,8 4 0 0 0,6-2 0 0 0,-3 2 0 0 0,1-3 0 0 0,-4-5 0 0 0,-1-4 0 0 0,-3-4 0 0 0,-17 3 0 0 0,-7 0 0 0 0,-10-1 0 0 0,4-2 0 0 0,10-2 0 0 0,0-1 0 0 0,-6-1 0 0 0,4-1 0 0 0,-9 0 0 0 0,5-1 0 0 0,7 1 0 0 0,11 0 0 0 0,9-1 0 0 0,-27-4 0 0 0,-17-9 0 0 0,-11 0 0 0 0,-33-10 0 0 0,-10-7 0 0 0,8 3 0 0 0,11 5 0 0 0,15 8 0 0 0,22 5 0 0 0,19 5 0 0 0,5 3 0 0 0,-14 2 0 0 0,-39 1 0 0 0,-16 0 0 0 0,-14 1 0 0 0,-49-1 0 0 0,-7-1 0 0 0,24 1 0 0 0,32-1 0 0 0,36 0 0 0 0,20 0 0 0 0,-8 0 0 0 0,-5 0 0 0 0,11 0 0 0 0,16 0 0 0 0,14-6 0 0 0,3-1 0 0 0,-1-6 0 0 0,-17-6 0 0 0,-18 0 0 0 0,-3-2 0 0 0,3 3 0 0 0,13 3 0 0 0,10 6 0 0 0,-6 3 0 0 0,6 3 0 0 0,-2-3 0 0 0,-10-1 0 0 0,4 0 0 0 0,-2 2 0 0 0,-2 2 0 0 0,-33 1 0 0 0,-79 1 0 0 0,-63 1 0 0 0,-32 0 0 0 0,-34 0 0 0 0,23 1 0 0 0,50-1 0 0 0,70-5 0 0 0,65-8 0 0 0,54-7 0 0 0,37-6 0 0 0,23-4 0 0 0,14-3 0 0 0,9 5 0 0 0,9 1 0 0 0,4 5 0 0 0,3 6 0 0 0,1 7 0 0 0,1 4 0 0 0,5 3 0 0 0,1 2 0 0 0,5 0 0 0 0,0 2 0 0 0,-2-1 0 0 0,-10 5 0 0 0,-4 3 0 0 0,-2-2 0 0 0,0-1 0 0 0,0-2 0 0 0,1-1 0 0 0,1-2 0 0 0,1 0 0 0 0,6-1 0 0 0,3-1 0 0 0,22 1 0 0 0,11 0 0 0 0,0-1 0 0 0,-9 1 0 0 0,-8 6 0 0 0,-3 1 0 0 0,6 0 0 0 0,20 5 0 0 0,21 5 0 0 0,-3 0 0 0 0,0-3 0 0 0,-12-3 0 0 0,-9-5 0 0 0,-12-2 0 0 0,-11 3 0 0 0,-10 1 0 0 0,-6-2 0 0 0,35 11 0 0 0,23 1 0 0 0,16-2 0 0 0,41 8 0 0 0,16 5 0 0 0,-3-2 0 0 0,-2-6 0 0 0,-29-1 0 0 0,-38 2 0 0 0,-40-3 0 0 0,-30 1 0 0 0,-26-3 0 0 0,-18-4 0 0 0,-12-5 0 0 0,-6-3 0 0 0,-15-3 0 0 0,-4-1 0 0 0,-10-2 0 0 0,-16 1 0 0 0,-1-1 0 0 0,3 0 0 0 0,3 0 0 0 0,8 1 0 0 0,11 5 0 0 0,9 3 0 0 0,6-1 0 0 0,6-1 0 0 0,2-2 0 0 0,1-2 0 0 0,1 0 0 0 0,0-2 0 0 0,-1 0 0 0 0,0 0 0 0 0,0 0 0 0 0,-1 0 0 0 0,0-1 0 0 0,0 1 0 0 0,-6 0 0 0 0,-1 0 0 0 0,-1 0 0 0 0,3-6 0 0 0,0-1 0 0 0,3 0 0 0 0,-5 1 0 0 0,-7-4 0 0 0,-1 0 0 0 0,-14 2 0 0 0,-15-4 0 0 0,2 0 0 0 0,-16 3 0 0 0,-3-4 0 0 0,-3 2 0 0 0,10 1 0 0 0,8 4 0 0 0,13 1 0 0 0,11 3 0 0 0,-2 1 0 0 0,-19 7 0 0 0,-31 7 0 0 0,-8 3 0 0 0,5-3 0 0 0,42-3 0 0 0,45-3 0 0 0,26 3 0 0 0,13 5 0 0 0,3 6 0 0 0,-1 5 0 0 0,-4 3 0 0 0,-4 3 0 0 0,41-4 0 0 0,28-7 0 0 0,13-7 0 0 0,7-6 0 0 0,-7-4 0 0 0,-14-9 0 0 0,-21-9 0 0 0,-19-7 0 0 0,-22-1 0 0 0,-19 4 0 0 0,-15 5 0 0 0,-10 4 0 0 0,-6 4 0 0 0,-14 3 0 0 0,-4 2 0 0 0,0 0 0 0 0,16 1 0 0 0,19-5 0 0 0,23-3 0 0 0,34-11 0 0 0,21-2 0 0 0,6-4 0 0 0,19-3 0 0 0,18 3 0 0 0,20 0 0 0 0,4 4 0 0 0,55-6 0 0 0,18-4 0 0 0,15 3 0 0 0,-24 6 0 0 0,-34 7 0 0 0,-38 0 0 0 0,-22-4 0 0 0,-16 2 0 0 0,-12-2 0 0 0,-6 2 0 0 0,-3 3 0 0 0,-11-1 0 0 0,-9 2 0 0 0,-6-3 0 0 0,-3 1 0 0 0,4 3 0 0 0,2 3 0 0 0,5-8 0 0 0,7-1 0 0 0,1 2 0 0 0,14 3 0 0 0,1 5 0 0 0,-5 2 0 0 0,-6 3 0 0 0,-8 1 0 0 0,-6 2 0 0 0,-10 5 0 0 0,-5 8 0 0 0,0 1 0 0 0,-6 4 0 0 0,-6-1 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6"/>
    </inkml:context>
    <inkml:brush xml:id="br0">
      <inkml:brushProperty name="width" value="0.35" units="cm"/>
      <inkml:brushProperty name="height" value="0.35" units="cm"/>
    </inkml:brush>
  </inkml:definitions>
  <inkml:trace contextRef="#ctx0" brushRef="#br0">9193 14715 16383 0 0,'5'0'0'0'0,"8"0"0"0"0,8 0 0 0 0,5 0 0 0 0,4 0 0 0 0,2 0 0 0 0,25 0 0 0 0,24 0 0 0 0,89 0 0 0 0,71 0 0 0 0,24 0 0 0 0,50 0 0 0 0,-11 0 0 0 0,-52 0 0 0 0,-63 0 0 0 0,-58 0 0 0 0,-51 5 0 0 0,-34 3 0 0 0,-19-1 0 0 0,-20-2 0 0 0,-22-12 0 0 0,-20-11 0 0 0,-60-13 0 0 0,-25-8 0 0 0,-15 3 0 0 0,-46-3 0 0 0,-21-1 0 0 0,8 6 0 0 0,25 4 0 0 0,24 6 0 0 0,21 8 0 0 0,25 7 0 0 0,24 4 0 0 0,19 3 0 0 0,14 3 0 0 0,-9 5 0 0 0,-2 3 0 0 0,-2 6 0 0 0,-9 4 0 0 0,1 6 0 0 0,5-1 0 0 0,7-6 0 0 0,1 1 0 0 0,-8 2 0 0 0,-11-2 0 0 0,-5-5 0 0 0,-1-4 0 0 0,7-4 0 0 0,8-3 0 0 0,10-3 0 0 0,8 0 0 0 0,4-1 0 0 0,4 0 0 0 0,-3 1 0 0 0,-25 5 0 0 0,-28 2 0 0 0,-29 11 0 0 0,-32 2 0 0 0,-8-1 0 0 0,18-5 0 0 0,38-5 0 0 0,48-9 0 0 0,39-4 0 0 0,34-8 0 0 0,19-2 0 0 0,8 2 0 0 0,4 3 0 0 0,3 3 0 0 0,5 2 0 0 0,9-3 0 0 0,28-7 0 0 0,14 0 0 0 0,6 1 0 0 0,-6 4 0 0 0,-15 3 0 0 0,-17 2 0 0 0,22 3 0 0 0,18-5 0 0 0,5-1 0 0 0,0 0 0 0 0,-15 2 0 0 0,-21 1 0 0 0,-18 2 0 0 0,-16 1 0 0 0,-10 6 0 0 0,-13 9 0 0 0,-5 6 0 0 0,-6 6 0 0 0,-1 5 0 0 0,3-4 0 0 0,-3 0 0 0 0,-2 0 0 0 0,-6-4 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40:18.209"/>
    </inkml:context>
    <inkml:brush xml:id="br0">
      <inkml:brushProperty name="width" value="0.35" units="cm"/>
      <inkml:brushProperty name="height" value="0.35" units="cm"/>
    </inkml:brush>
  </inkml:definitions>
  <inkml:trace contextRef="#ctx0" brushRef="#br0">2219 1 24216,'-2218'117'0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40:31.963"/>
    </inkml:context>
    <inkml:brush xml:id="br0">
      <inkml:brushProperty name="width" value="0.35" units="cm"/>
      <inkml:brushProperty name="height" value="0.35" units="cm"/>
    </inkml:brush>
  </inkml:definitions>
  <inkml:trace contextRef="#ctx0" brushRef="#br0">3533 0 24527,'-3533'205'0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40:36.899"/>
    </inkml:context>
    <inkml:brush xml:id="br0">
      <inkml:brushProperty name="width" value="0.35" units="cm"/>
      <inkml:brushProperty name="height" value="0.35" units="cm"/>
    </inkml:brush>
  </inkml:definitions>
  <inkml:trace contextRef="#ctx0" brushRef="#br0">1227 58 24369,'-1226'-58'0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40:38.966"/>
    </inkml:context>
    <inkml:brush xml:id="br0">
      <inkml:brushProperty name="width" value="0.35" units="cm"/>
      <inkml:brushProperty name="height" value="0.35" units="cm"/>
    </inkml:brush>
  </inkml:definitions>
  <inkml:trace contextRef="#ctx0" brushRef="#br0">353 1 24575,'-5'0'0,"-6"0"0,-7 0 0,-5 0 0,-3 0 0,-3 0 0,-1 0 0,-1 0 0,1 0 0,0 0 0,0 0 0,0 0 0,0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14:11:31.700"/>
    </inkml:context>
    <inkml:brush xml:id="br0">
      <inkml:brushProperty name="width" value="0.35" units="cm"/>
      <inkml:brushProperty name="height" value="0.35" units="cm"/>
    </inkml:brush>
  </inkml:definitions>
  <inkml:trace contextRef="#ctx0" brushRef="#br0">1 537 24575,'-1'-59'0,"3"-71"0,1 117 0,0 0 0,0 1 0,1-1 0,1 1 0,0 0 0,1 0 0,7-11 0,1-4 0,-6 14 0,0 0 0,17-20 0,-17 23 0,0 0 0,-1 0 0,0-1 0,8-17 0,11-55-1365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45:03.069"/>
    </inkml:context>
    <inkml:brush xml:id="br0">
      <inkml:brushProperty name="width" value="0.35" units="cm"/>
      <inkml:brushProperty name="height" value="0.35" units="cm"/>
    </inkml:brush>
  </inkml:definitions>
  <inkml:trace contextRef="#ctx0" brushRef="#br0">1 1 24575,'1077'0'0,"-1030"3"0,1 1 0,-1 3 0,62 17 0,7 2 0,683 72-816,530-56 1632,-1047-42-2181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45:04.841"/>
    </inkml:context>
    <inkml:brush xml:id="br0">
      <inkml:brushProperty name="width" value="0.35" units="cm"/>
      <inkml:brushProperty name="height" value="0.35" units="cm"/>
    </inkml:brush>
  </inkml:definitions>
  <inkml:trace contextRef="#ctx0" brushRef="#br0">1 72 24575,'1764'0'0,"-1720"-2"0,0-2 0,56-13 0,73-7 0,325 15 28,7 0-1904,-426 3-4467</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45:07.121"/>
    </inkml:context>
    <inkml:brush xml:id="br0">
      <inkml:brushProperty name="width" value="0.35" units="cm"/>
      <inkml:brushProperty name="height" value="0.35" units="cm"/>
    </inkml:brush>
  </inkml:definitions>
  <inkml:trace contextRef="#ctx0" brushRef="#br0">1 149 24575,'1'-2'0,"0"-1"0,0 1 0,0 0 0,0 0 0,1 0 0,-1 0 0,0 0 0,1 0 0,0 0 0,0 0 0,-1 0 0,1 1 0,0-1 0,3-1 0,-1 0 0,9-7 0,1 1 0,-1 1 0,2 0 0,-1 1 0,1 0 0,0 1 0,20-5 0,4 1 0,71-8 0,531-3 0,-500 22 0,2071 1 0,-2192-1-455,0 0 0,35 9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45:08.622"/>
    </inkml:context>
    <inkml:brush xml:id="br0">
      <inkml:brushProperty name="width" value="0.35" units="cm"/>
      <inkml:brushProperty name="height" value="0.35" units="cm"/>
    </inkml:brush>
  </inkml:definitions>
  <inkml:trace contextRef="#ctx0" brushRef="#br0">0 0 23779,'1547'147'0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45:22.509"/>
    </inkml:context>
    <inkml:brush xml:id="br0">
      <inkml:brushProperty name="width" value="0.35" units="cm"/>
      <inkml:brushProperty name="height" value="0.35" units="cm"/>
    </inkml:brush>
  </inkml:definitions>
  <inkml:trace contextRef="#ctx0" brushRef="#br0">1 1 23904,'0'1349'0,"7181"-1349"0,-7181-1349 0,-7181 1349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45:29.305"/>
    </inkml:context>
    <inkml:brush xml:id="br0">
      <inkml:brushProperty name="width" value="0.35" units="cm"/>
      <inkml:brushProperty name="height" value="0.35" units="cm"/>
    </inkml:brush>
  </inkml:definitions>
  <inkml:trace contextRef="#ctx0" brushRef="#br0">1 1 24575,'246'0'8,"1230"23"-180,111 14 329,635-38-150,-2040 13-7,-40-1 0,209-7 0,-18 0 0,-255 2 0,83 17 0,62 5 0,-187-27-1365</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45:33.036"/>
    </inkml:context>
    <inkml:brush xml:id="br0">
      <inkml:brushProperty name="width" value="0.35" units="cm"/>
      <inkml:brushProperty name="height" value="0.35" units="cm"/>
    </inkml:brush>
  </inkml:definitions>
  <inkml:trace contextRef="#ctx0" brushRef="#br0">0 3 24575,'4443'0'0,"-2462"0"0,-1868-2 0,124 4 0,-162 12 0,-54-9 0,0-1 0,21 1 0,115 10 0,21 1 0,488-10-164,-434 0-1692,-17 0-4315</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3"/>
    </inkml:context>
    <inkml:brush xml:id="br0">
      <inkml:brushProperty name="width" value="0.1" units="cm"/>
      <inkml:brushProperty name="height" value="0.1" units="cm"/>
    </inkml:brush>
  </inkml:definitions>
  <inkml:trace contextRef="#ctx0" brushRef="#br0">8976 15240 16383 0 0,'-17'0'0'0'0,"-28"0"0"0"0,-40 0 0 0 0,-96 0 0 0 0,-67 0 0 0 0,-37 0 0 0 0,-71 0 0 0 0,-14 0 0 0 0,27 0 0 0 0,16 0 0 0 0,47 0 0 0 0,54 0 0 0 0,37 0 0 0 0,51 0 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6"/>
    </inkml:context>
    <inkml:brush xml:id="br0">
      <inkml:brushProperty name="width" value="0.35" units="cm"/>
      <inkml:brushProperty name="height" value="0.35" units="cm"/>
    </inkml:brush>
  </inkml:definitions>
  <inkml:trace contextRef="#ctx0" brushRef="#br0">9193 14715 16383 0 0,'5'0'0'0'0,"8"0"0"0"0,8 0 0 0 0,5 0 0 0 0,4 0 0 0 0,2 0 0 0 0,25 0 0 0 0,24 0 0 0 0,89 0 0 0 0,71 0 0 0 0,24 0 0 0 0,50 0 0 0 0,-11 0 0 0 0,-52 0 0 0 0,-63 0 0 0 0,-58 0 0 0 0,-51 5 0 0 0,-34 3 0 0 0,-19-1 0 0 0,-20-2 0 0 0,-22-12 0 0 0,-20-11 0 0 0,-60-13 0 0 0,-25-8 0 0 0,-15 3 0 0 0,-46-3 0 0 0,-21-1 0 0 0,8 6 0 0 0,25 4 0 0 0,24 6 0 0 0,21 8 0 0 0,25 7 0 0 0,24 4 0 0 0,19 3 0 0 0,14 3 0 0 0,-9 5 0 0 0,-2 3 0 0 0,-2 6 0 0 0,-9 4 0 0 0,1 6 0 0 0,5-1 0 0 0,7-6 0 0 0,1 1 0 0 0,-8 2 0 0 0,-11-2 0 0 0,-5-5 0 0 0,-1-4 0 0 0,7-4 0 0 0,8-3 0 0 0,10-3 0 0 0,8 0 0 0 0,4-1 0 0 0,4 0 0 0 0,-3 1 0 0 0,-25 5 0 0 0,-28 2 0 0 0,-29 11 0 0 0,-32 2 0 0 0,-8-1 0 0 0,18-5 0 0 0,38-5 0 0 0,48-9 0 0 0,39-4 0 0 0,34-8 0 0 0,19-2 0 0 0,8 2 0 0 0,4 3 0 0 0,3 3 0 0 0,5 2 0 0 0,9-3 0 0 0,28-7 0 0 0,14 0 0 0 0,6 1 0 0 0,-6 4 0 0 0,-15 3 0 0 0,-17 2 0 0 0,22 3 0 0 0,18-5 0 0 0,5-1 0 0 0,0 0 0 0 0,-15 2 0 0 0,-21 1 0 0 0,-18 2 0 0 0,-16 1 0 0 0,-10 6 0 0 0,-13 9 0 0 0,-5 6 0 0 0,-6 6 0 0 0,-1 5 0 0 0,3-4 0 0 0,-3 0 0 0 0,-2 0 0 0 0,-6-4 0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53:37.439"/>
    </inkml:context>
    <inkml:brush xml:id="br0">
      <inkml:brushProperty name="width" value="0.35" units="cm"/>
      <inkml:brushProperty name="height" value="0.35" units="cm"/>
    </inkml:brush>
  </inkml:definitions>
  <inkml:trace contextRef="#ctx0" brushRef="#br0">0 1 24575,'79'2'0,"0"4"0,106 22 0,154 52 0,-42-9 0,-193-52 0,141 5 0,105-17 0,2476-11-1336,-1760 5 1031,-618-2 305,527 3 0,-46 28-917,-190-3-60,2203 6-3581,-2580-34 3575,54 0-532,665-1 11219,-868-13-9008,-21 0-505,782 14-191,-465 3 0,-145-23 0,-246 12 0,-10-4 0,-57 5 0,56 0 0,700 8 237,-364 1-1839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6"/>
    </inkml:context>
    <inkml:brush xml:id="br0">
      <inkml:brushProperty name="width" value="0.35" units="cm"/>
      <inkml:brushProperty name="height" value="0.35" units="cm"/>
    </inkml:brush>
  </inkml:definitions>
  <inkml:trace contextRef="#ctx0" brushRef="#br0">9193 14715 16383 0 0,'5'0'0'0'0,"8"0"0"0"0,8 0 0 0 0,5 0 0 0 0,4 0 0 0 0,2 0 0 0 0,25 0 0 0 0,24 0 0 0 0,89 0 0 0 0,71 0 0 0 0,24 0 0 0 0,50 0 0 0 0,-11 0 0 0 0,-52 0 0 0 0,-63 0 0 0 0,-58 0 0 0 0,-51 5 0 0 0,-34 3 0 0 0,-19-1 0 0 0,-20-2 0 0 0,-22-12 0 0 0,-20-11 0 0 0,-60-13 0 0 0,-25-8 0 0 0,-15 3 0 0 0,-46-3 0 0 0,-21-1 0 0 0,8 6 0 0 0,25 4 0 0 0,24 6 0 0 0,21 8 0 0 0,25 7 0 0 0,24 4 0 0 0,19 3 0 0 0,14 3 0 0 0,-9 5 0 0 0,-2 3 0 0 0,-2 6 0 0 0,-9 4 0 0 0,1 6 0 0 0,5-1 0 0 0,7-6 0 0 0,1 1 0 0 0,-8 2 0 0 0,-11-2 0 0 0,-5-5 0 0 0,-1-4 0 0 0,7-4 0 0 0,8-3 0 0 0,10-3 0 0 0,8 0 0 0 0,4-1 0 0 0,4 0 0 0 0,-3 1 0 0 0,-25 5 0 0 0,-28 2 0 0 0,-29 11 0 0 0,-32 2 0 0 0,-8-1 0 0 0,18-5 0 0 0,38-5 0 0 0,48-9 0 0 0,39-4 0 0 0,34-8 0 0 0,19-2 0 0 0,8 2 0 0 0,4 3 0 0 0,3 3 0 0 0,5 2 0 0 0,9-3 0 0 0,28-7 0 0 0,14 0 0 0 0,6 1 0 0 0,-6 4 0 0 0,-15 3 0 0 0,-17 2 0 0 0,22 3 0 0 0,18-5 0 0 0,5-1 0 0 0,0 0 0 0 0,-15 2 0 0 0,-21 1 0 0 0,-18 2 0 0 0,-16 1 0 0 0,-10 6 0 0 0,-13 9 0 0 0,-5 6 0 0 0,-6 6 0 0 0,-1 5 0 0 0,3-4 0 0 0,-3 0 0 0 0,-2 0 0 0 0,-6-4 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53:43.680"/>
    </inkml:context>
    <inkml:brush xml:id="br0">
      <inkml:brushProperty name="width" value="0.35" units="cm"/>
      <inkml:brushProperty name="height" value="0.35" units="cm"/>
    </inkml:brush>
  </inkml:definitions>
  <inkml:trace contextRef="#ctx0" brushRef="#br0">0 35 23945,'17025'0'0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7:53:48.802"/>
    </inkml:context>
    <inkml:brush xml:id="br0">
      <inkml:brushProperty name="width" value="0.35" units="cm"/>
      <inkml:brushProperty name="height" value="0.35" units="cm"/>
    </inkml:brush>
  </inkml:definitions>
  <inkml:trace contextRef="#ctx0" brushRef="#br0">1 1 24575,'484'15'0,"-110"-2"0,483-13 0,73 2 0,-513 7-318,659 10-1637,676-18 4228,-1367 14-2273,-51 0 0,834-14 217,-568-3-1799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06:39.199"/>
    </inkml:context>
    <inkml:brush xml:id="br0">
      <inkml:brushProperty name="width" value="0.35" units="cm"/>
      <inkml:brushProperty name="height" value="0.35" units="cm"/>
    </inkml:brush>
  </inkml:definitions>
  <inkml:trace contextRef="#ctx0" brushRef="#br0">1 0 24575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3:09:17.445"/>
    </inkml:context>
    <inkml:brush xml:id="br0">
      <inkml:brushProperty name="width" value="0.35" units="cm"/>
      <inkml:brushProperty name="height" value="0.35" units="cm"/>
    </inkml:brush>
  </inkml:definitions>
  <inkml:trace contextRef="#ctx0" brushRef="#br0">1 0 24575,'0'2'0,"0"-1"0,0 1 0,0-1 0,0 1 0,1-1 0,-1 1 0,0-1 0,1 0 0,-1 1 0,1-1 0,0 0 0,-1 1 0,1-1 0,0 0 0,0 0 0,0 1 0,0-1 0,0 0 0,1 1 0,29 15 0,-17-10 0,55 23 0,2-2 0,0-3 0,2-4 0,1-3 0,0-3 0,79 6 0,145-19 0,-153-5 0,1432 3-1365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3:09:20.795"/>
    </inkml:context>
    <inkml:brush xml:id="br0">
      <inkml:brushProperty name="width" value="0.35" units="cm"/>
      <inkml:brushProperty name="height" value="0.35" units="cm"/>
    </inkml:brush>
  </inkml:definitions>
  <inkml:trace contextRef="#ctx0" brushRef="#br0">0 0 24575,'344'20'0,"-263"-12"0,194 35 0,-215-31 0,26 7 0,-46-9 0,0-2 0,60 4 0,342-10 0,-206-5 0,232 3 0,-452 1-341,-1 0 0,0 1-1,21 5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3"/>
    </inkml:context>
    <inkml:brush xml:id="br0">
      <inkml:brushProperty name="width" value="0.1" units="cm"/>
      <inkml:brushProperty name="height" value="0.1" units="cm"/>
    </inkml:brush>
  </inkml:definitions>
  <inkml:trace contextRef="#ctx0" brushRef="#br0">8976 15240 16383 0 0,'-17'0'0'0'0,"-28"0"0"0"0,-40 0 0 0 0,-96 0 0 0 0,-67 0 0 0 0,-37 0 0 0 0,-71 0 0 0 0,-14 0 0 0 0,27 0 0 0 0,16 0 0 0 0,47 0 0 0 0,54 0 0 0 0,37 0 0 0 0,51 0 0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6"/>
    </inkml:context>
    <inkml:brush xml:id="br0">
      <inkml:brushProperty name="width" value="0.35" units="cm"/>
      <inkml:brushProperty name="height" value="0.35" units="cm"/>
    </inkml:brush>
  </inkml:definitions>
  <inkml:trace contextRef="#ctx0" brushRef="#br0">9193 14715 16383 0 0,'5'0'0'0'0,"8"0"0"0"0,8 0 0 0 0,5 0 0 0 0,4 0 0 0 0,2 0 0 0 0,25 0 0 0 0,24 0 0 0 0,89 0 0 0 0,71 0 0 0 0,24 0 0 0 0,50 0 0 0 0,-11 0 0 0 0,-52 0 0 0 0,-63 0 0 0 0,-58 0 0 0 0,-51 5 0 0 0,-34 3 0 0 0,-19-1 0 0 0,-20-2 0 0 0,-22-12 0 0 0,-20-11 0 0 0,-60-13 0 0 0,-25-8 0 0 0,-15 3 0 0 0,-46-3 0 0 0,-21-1 0 0 0,8 6 0 0 0,25 4 0 0 0,24 6 0 0 0,21 8 0 0 0,25 7 0 0 0,24 4 0 0 0,19 3 0 0 0,14 3 0 0 0,-9 5 0 0 0,-2 3 0 0 0,-2 6 0 0 0,-9 4 0 0 0,1 6 0 0 0,5-1 0 0 0,7-6 0 0 0,1 1 0 0 0,-8 2 0 0 0,-11-2 0 0 0,-5-5 0 0 0,-1-4 0 0 0,7-4 0 0 0,8-3 0 0 0,10-3 0 0 0,8 0 0 0 0,4-1 0 0 0,4 0 0 0 0,-3 1 0 0 0,-25 5 0 0 0,-28 2 0 0 0,-29 11 0 0 0,-32 2 0 0 0,-8-1 0 0 0,18-5 0 0 0,38-5 0 0 0,48-9 0 0 0,39-4 0 0 0,34-8 0 0 0,19-2 0 0 0,8 2 0 0 0,4 3 0 0 0,3 3 0 0 0,5 2 0 0 0,9-3 0 0 0,28-7 0 0 0,14 0 0 0 0,6 1 0 0 0,-6 4 0 0 0,-15 3 0 0 0,-17 2 0 0 0,22 3 0 0 0,18-5 0 0 0,5-1 0 0 0,0 0 0 0 0,-15 2 0 0 0,-21 1 0 0 0,-18 2 0 0 0,-16 1 0 0 0,-10 6 0 0 0,-13 9 0 0 0,-5 6 0 0 0,-6 6 0 0 0,-1 5 0 0 0,3-4 0 0 0,-3 0 0 0 0,-2 0 0 0 0,-6-4 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14:49:05.600"/>
    </inkml:context>
    <inkml:brush xml:id="br0">
      <inkml:brushProperty name="width" value="0.35" units="cm"/>
      <inkml:brushProperty name="height" value="0.35" units="cm"/>
    </inkml:brush>
  </inkml:definitions>
  <inkml:trace contextRef="#ctx0" brushRef="#br0">0 0 24575,'0'0'-8191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14:49:10.816"/>
    </inkml:context>
    <inkml:brush xml:id="br0">
      <inkml:brushProperty name="width" value="0.35" units="cm"/>
      <inkml:brushProperty name="height" value="0.35" units="cm"/>
    </inkml:brush>
  </inkml:definitions>
  <inkml:trace contextRef="#ctx0" brushRef="#br0">0 112 24575,'42'-1'0,"-9"0"0,0 2 0,0 1 0,40 7 0,-53-4 0,1-1 0,-1-1 0,1-1 0,0-1 0,0-1 0,0-1 0,-1-1 0,1 0 0,0-2 0,-1 0 0,28-10 0,-22 5 0,37-7 0,-57 14 0,1 0 0,-1-1 0,0 0 0,0 0 0,0-1 0,10-7 0,18-10 0,-19 15 0,0 0 0,0 1 0,0 0 0,1 1 0,0 1 0,18-1 0,97 2 0,-94 2 0,-15 2 0,1 0 0,36 10 0,1 0 0,58 11 0,-98-19 0,-1 1 0,0 0 0,0 1 0,0 2 0,-1 0 0,28 15 0,-34-16 0,-10-6-76,-1 0 1,1 0-1,0 0 0,0 0 0,0-1 0,0 1 0,0 0 0,0-1 1,0 0-1,0 1 0,0-1 0,0 0 0,0 0 0,0 0 1,0 0-1,0 0 0,3-1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14:49:14.418"/>
    </inkml:context>
    <inkml:brush xml:id="br0">
      <inkml:brushProperty name="width" value="0.35" units="cm"/>
      <inkml:brushProperty name="height" value="0.35" units="cm"/>
    </inkml:brush>
  </inkml:definitions>
  <inkml:trace contextRef="#ctx0" brushRef="#br0">1 0 24441,'1257'0'0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6"/>
    </inkml:context>
    <inkml:brush xml:id="br0">
      <inkml:brushProperty name="width" value="0.35" units="cm"/>
      <inkml:brushProperty name="height" value="0.35" units="cm"/>
    </inkml:brush>
  </inkml:definitions>
  <inkml:trace contextRef="#ctx0" brushRef="#br0">9193 14715 16383 0 0,'5'0'0'0'0,"8"0"0"0"0,8 0 0 0 0,5 0 0 0 0,4 0 0 0 0,2 0 0 0 0,25 0 0 0 0,24 0 0 0 0,89 0 0 0 0,71 0 0 0 0,24 0 0 0 0,50 0 0 0 0,-11 0 0 0 0,-52 0 0 0 0,-63 0 0 0 0,-58 0 0 0 0,-51 5 0 0 0,-34 3 0 0 0,-19-1 0 0 0,-20-2 0 0 0,-22-12 0 0 0,-20-11 0 0 0,-60-13 0 0 0,-25-8 0 0 0,-15 3 0 0 0,-46-3 0 0 0,-21-1 0 0 0,8 6 0 0 0,25 4 0 0 0,24 6 0 0 0,21 8 0 0 0,25 7 0 0 0,24 4 0 0 0,19 3 0 0 0,14 3 0 0 0,-9 5 0 0 0,-2 3 0 0 0,-2 6 0 0 0,-9 4 0 0 0,1 6 0 0 0,5-1 0 0 0,7-6 0 0 0,1 1 0 0 0,-8 2 0 0 0,-11-2 0 0 0,-5-5 0 0 0,-1-4 0 0 0,7-4 0 0 0,8-3 0 0 0,10-3 0 0 0,8 0 0 0 0,4-1 0 0 0,4 0 0 0 0,-3 1 0 0 0,-25 5 0 0 0,-28 2 0 0 0,-29 11 0 0 0,-32 2 0 0 0,-8-1 0 0 0,18-5 0 0 0,38-5 0 0 0,48-9 0 0 0,39-4 0 0 0,34-8 0 0 0,19-2 0 0 0,8 2 0 0 0,4 3 0 0 0,3 3 0 0 0,5 2 0 0 0,9-3 0 0 0,28-7 0 0 0,14 0 0 0 0,6 1 0 0 0,-6 4 0 0 0,-15 3 0 0 0,-17 2 0 0 0,22 3 0 0 0,18-5 0 0 0,5-1 0 0 0,0 0 0 0 0,-15 2 0 0 0,-21 1 0 0 0,-18 2 0 0 0,-16 1 0 0 0,-10 6 0 0 0,-13 9 0 0 0,-5 6 0 0 0,-6 6 0 0 0,-1 5 0 0 0,3-4 0 0 0,-3 0 0 0 0,-2 0 0 0 0,-6-4 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14:54:30.009"/>
    </inkml:context>
    <inkml:brush xml:id="br0">
      <inkml:brushProperty name="width" value="0.35" units="cm"/>
      <inkml:brushProperty name="height" value="0.35" units="cm"/>
    </inkml:brush>
  </inkml:definitions>
  <inkml:trace contextRef="#ctx0" brushRef="#br0">1 111 24575,'382'0'0,"-357"-1"0,0-2 0,42-10 0,-26 5 0,-26 4 0,1 0 0,-1-2 0,0 0 0,24-13 0,-26 11 0,1 2 0,0-1 0,0 2 0,0 0 0,25-5 0,-23 7 0,-1 2 0,1 0 0,30 2 0,-39-1 0,-1 1 0,1 1 0,-1-1 0,0 1 0,0 0 0,0 1 0,0-1 0,0 1 0,0 0 0,-1 1 0,1-1 0,6 7 0,26 24-1365</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14:54:32.244"/>
    </inkml:context>
    <inkml:brush xml:id="br0">
      <inkml:brushProperty name="width" value="0.35" units="cm"/>
      <inkml:brushProperty name="height" value="0.35" units="cm"/>
    </inkml:brush>
  </inkml:definitions>
  <inkml:trace contextRef="#ctx0" brushRef="#br0">1 0 24575,'0'0'-8191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9:23:02.691"/>
    </inkml:context>
    <inkml:brush xml:id="br0">
      <inkml:brushProperty name="width" value="0.35" units="cm"/>
      <inkml:brushProperty name="height" value="0.35" units="cm"/>
    </inkml:brush>
  </inkml:definitions>
  <inkml:trace contextRef="#ctx0" brushRef="#br0">0 0 24575,'47'3'0,"0"2"0,90 22 0,-55-9 0,19 8 0,-73-18 0,1 0 0,-1-2 0,1-1 0,49 2 0,88 5 0,-3 1 0,447-14 0,-553-2 0,-1-2 0,64-15 0,-57 9 0,87-6 0,556 15 0,-343 5 0,2725-3-1365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9:23:06.247"/>
    </inkml:context>
    <inkml:brush xml:id="br0">
      <inkml:brushProperty name="width" value="0.35" units="cm"/>
      <inkml:brushProperty name="height" value="0.35" units="cm"/>
    </inkml:brush>
  </inkml:definitions>
  <inkml:trace contextRef="#ctx0" brushRef="#br0">1 1 24575,'217'13'0,"-44"-2"0,253-9 0,26 0 0,-226 10 0,83 3 0,258-17 0,220 4 0,-202 38 0,-32-1 0,427-35 0,-522-7 0,454 3-1365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06.573"/>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1,'0'0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5.301"/>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6.199"/>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1:54.308"/>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0,'7'0,"10"0,8 0,14 0,15 0,5 0,6 7,-1 2,-5 7,-4 0,-6-2,-3-4,-4-3,-1-3,14-2,3-2,0 0,-4-1,-4 0,-3 1,-2-1,-3 1,-1 0,-1 0,0 0,1 0,-1 0,1 0,-1 7,15 2,5 0,-2-2,-2-2,-12-2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06.573"/>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1,'0'0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5.301"/>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2:15:40.899"/>
    </inkml:context>
    <inkml:brush xml:id="br0">
      <inkml:brushProperty name="width" value="0.35" units="cm"/>
      <inkml:brushProperty name="height" value="0.35" units="cm"/>
    </inkml:brush>
  </inkml:definitions>
  <inkml:trace contextRef="#ctx0" brushRef="#br0">1 1 24518,'4085'53'0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6.199"/>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3"/>
    </inkml:context>
    <inkml:brush xml:id="br0">
      <inkml:brushProperty name="width" value="0.1" units="cm"/>
      <inkml:brushProperty name="height" value="0.1" units="cm"/>
    </inkml:brush>
  </inkml:definitions>
  <inkml:trace contextRef="#ctx0" brushRef="#br0">8976 15240 16383 0 0,'-17'0'0'0'0,"-28"0"0"0"0,-40 0 0 0 0,-96 0 0 0 0,-67 0 0 0 0,-37 0 0 0 0,-71 0 0 0 0,-14 0 0 0 0,27 0 0 0 0,16 0 0 0 0,47 0 0 0 0,54 0 0 0 0,37 0 0 0 0,51 0 0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46:04.568"/>
    </inkml:context>
    <inkml:brush xml:id="br0">
      <inkml:brushProperty name="width" value="0.35" units="cm"/>
      <inkml:brushProperty name="height" value="0.35" units="cm"/>
    </inkml:brush>
  </inkml:definitions>
  <inkml:trace contextRef="#ctx0" brushRef="#br0">0 0 24548,'2307'175'0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46:08.346"/>
    </inkml:context>
    <inkml:brush xml:id="br0">
      <inkml:brushProperty name="width" value="0.35" units="cm"/>
      <inkml:brushProperty name="height" value="0.35" units="cm"/>
    </inkml:brush>
  </inkml:definitions>
  <inkml:trace contextRef="#ctx0" brushRef="#br0">1 128 24575,'47'50'0,"-29"-29"0,2-1 0,22 19 0,12 8 0,-35-29 0,1-1 0,36 24 0,0-5 0,-25-15 0,2-2 0,35 16 0,17-4 0,20 8 0,-45-13 0,2-4 0,107 26 0,133 1 0,-272-46 0,1-2 0,59-3 0,-76 0 0,0 0 0,-1-1 0,0 0 0,1-1 0,-1 0 0,-1-1 0,1-1 0,22-13 0,66-41 0,-87 53 0,0 1 0,0 1 0,0 0 0,1 1 0,26-4 0,-35 7 0,0 1 0,0-1 0,0 0 0,-1-1 0,1 1 0,-1-1 0,1 0 0,-1-1 0,1 1 0,4-4 0,-8 4 0,1-1 0,-1 1 0,0 0 0,0 0 0,-1-1 0,1 1 0,0-1 0,-1 0 0,0 1 0,1-1 0,-1 0 0,0 0 0,0 0 0,-1 0 0,1 0 0,-1 0 0,1 0 0,-1 0 0,0 0 0,0 0 0,-1-4 0,0 2 0,1 1 0,-1-1 0,-1 1 0,1-1 0,-1 1 0,0-1 0,0 1 0,0 0 0,0 0 0,-1 0 0,1 0 0,-1 0 0,0 1 0,-1-1 0,1 1 0,0 0 0,-5-4 0,1 2 0,0 0 0,0 1 0,0-1 0,-1 1 0,1 1 0,-1-1 0,0 1 0,-16-3 0,-74-10 0,55 11 0,1-2 0,0-2 0,-49-17 0,54 13 0,-2 2 0,0 1 0,0 2 0,-61-4 0,-160 7 0,256 5 0,-6 0 0,-1-1 0,0 1 0,1-2 0,-1 1 0,1-2 0,0 1 0,0-1 0,0-1 0,-11-5 0,5 0 0,-1-1 0,2-1 0,-1 0 0,-15-16 0,5 5-170,-1 2-1,0 1 0,-2 1 1,0 1-1,-1 1 0,-1 2 1,-35-11-1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46:10.846"/>
    </inkml:context>
    <inkml:brush xml:id="br0">
      <inkml:brushProperty name="width" value="0.35" units="cm"/>
      <inkml:brushProperty name="height" value="0.35" units="cm"/>
    </inkml:brush>
  </inkml:definitions>
  <inkml:trace contextRef="#ctx0" brushRef="#br0">1 0 24494,'672'292'0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9:23:02.691"/>
    </inkml:context>
    <inkml:brush xml:id="br0">
      <inkml:brushProperty name="width" value="0.35" units="cm"/>
      <inkml:brushProperty name="height" value="0.35" units="cm"/>
    </inkml:brush>
  </inkml:definitions>
  <inkml:trace contextRef="#ctx0" brushRef="#br0">0 0 24575,'47'3'0,"0"2"0,90 22 0,-55-9 0,19 8 0,-73-18 0,1 0 0,-1-2 0,1-1 0,49 2 0,88 5 0,-3 1 0,447-14 0,-553-2 0,-1-2 0,64-15 0,-57 9 0,87-6 0,556 15 0,-343 5 0,2725-3-1365</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9:23:06.247"/>
    </inkml:context>
    <inkml:brush xml:id="br0">
      <inkml:brushProperty name="width" value="0.35" units="cm"/>
      <inkml:brushProperty name="height" value="0.35" units="cm"/>
    </inkml:brush>
  </inkml:definitions>
  <inkml:trace contextRef="#ctx0" brushRef="#br0">1 1 24575,'217'13'0,"-44"-2"0,253-9 0,26 0 0,-226 10 0,83 3 0,258-17 0,220 4 0,-202 38 0,-32-1 0,427-35 0,-522-7 0,454 3-1365</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1:54.308"/>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0,'7'0,"10"0,8 0,14 0,15 0,5 0,6 7,-1 2,-5 7,-4 0,-6-2,-3-4,-4-3,-1-3,14-2,3-2,0 0,-4-1,-4 0,-3 1,-2-1,-3 1,-1 0,-1 0,0 0,1 0,-1 0,1 0,-1 7,15 2,5 0,-2-2,-2-2,-12-2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06.573"/>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1,'0'0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5.301"/>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2:15:47.075"/>
    </inkml:context>
    <inkml:brush xml:id="br0">
      <inkml:brushProperty name="width" value="0.35" units="cm"/>
      <inkml:brushProperty name="height" value="0.35" units="cm"/>
    </inkml:brush>
  </inkml:definitions>
  <inkml:trace contextRef="#ctx0" brushRef="#br0">1 0 24547,'4346'158'0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6.199"/>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12T23:22:17.253"/>
    </inkml:context>
    <inkml:brush xml:id="br0">
      <inkml:brushProperty name="width" value="0.1" units="cm"/>
      <inkml:brushProperty name="height" value="0.1" units="cm"/>
    </inkml:brush>
  </inkml:definitions>
  <inkml:trace contextRef="#ctx0" brushRef="#br0">8976 15240 16383 0 0,'-17'0'0'0'0,"-28"0"0"0"0,-40 0 0 0 0,-96 0 0 0 0,-67 0 0 0 0,-37 0 0 0 0,-71 0 0 0 0,-14 0 0 0 0,27 0 0 0 0,16 0 0 0 0,47 0 0 0 0,54 0 0 0 0,37 0 0 0 0,51 0 0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46:04.568"/>
    </inkml:context>
    <inkml:brush xml:id="br0">
      <inkml:brushProperty name="width" value="0.35" units="cm"/>
      <inkml:brushProperty name="height" value="0.35" units="cm"/>
    </inkml:brush>
  </inkml:definitions>
  <inkml:trace contextRef="#ctx0" brushRef="#br0">0 0 24548,'2307'175'0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46:08.346"/>
    </inkml:context>
    <inkml:brush xml:id="br0">
      <inkml:brushProperty name="width" value="0.35" units="cm"/>
      <inkml:brushProperty name="height" value="0.35" units="cm"/>
    </inkml:brush>
  </inkml:definitions>
  <inkml:trace contextRef="#ctx0" brushRef="#br0">1 128 24575,'47'50'0,"-29"-29"0,2-1 0,22 19 0,12 8 0,-35-29 0,1-1 0,36 24 0,0-5 0,-25-15 0,2-2 0,35 16 0,17-4 0,20 8 0,-45-13 0,2-4 0,107 26 0,133 1 0,-272-46 0,1-2 0,59-3 0,-76 0 0,0 0 0,-1-1 0,0 0 0,1-1 0,-1 0 0,-1-1 0,1-1 0,22-13 0,66-41 0,-87 53 0,0 1 0,0 1 0,0 0 0,1 1 0,26-4 0,-35 7 0,0 1 0,0-1 0,0 0 0,-1-1 0,1 1 0,-1-1 0,1 0 0,-1-1 0,1 1 0,4-4 0,-8 4 0,1-1 0,-1 1 0,0 0 0,0 0 0,-1-1 0,1 1 0,0-1 0,-1 0 0,0 1 0,1-1 0,-1 0 0,0 0 0,0 0 0,-1 0 0,1 0 0,-1 0 0,1 0 0,-1 0 0,0 0 0,0 0 0,-1-4 0,0 2 0,1 1 0,-1-1 0,-1 1 0,1-1 0,-1 1 0,0-1 0,0 1 0,0 0 0,0 0 0,-1 0 0,1 0 0,-1 0 0,0 1 0,-1-1 0,1 1 0,0 0 0,-5-4 0,1 2 0,0 0 0,0 1 0,0-1 0,-1 1 0,1 1 0,-1-1 0,0 1 0,-16-3 0,-74-10 0,55 11 0,1-2 0,0-2 0,-49-17 0,54 13 0,-2 2 0,0 1 0,0 2 0,-61-4 0,-160 7 0,256 5 0,-6 0 0,-1-1 0,0 1 0,1-2 0,-1 1 0,1-2 0,0 1 0,0-1 0,0-1 0,-11-5 0,5 0 0,-1-1 0,2-1 0,-1 0 0,-15-16 0,5 5-170,-1 2-1,0 1 0,-2 1 1,0 1-1,-1 1 0,-1 2 1,-35-11-1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8:46:10.846"/>
    </inkml:context>
    <inkml:brush xml:id="br0">
      <inkml:brushProperty name="width" value="0.35" units="cm"/>
      <inkml:brushProperty name="height" value="0.35" units="cm"/>
    </inkml:brush>
  </inkml:definitions>
  <inkml:trace contextRef="#ctx0" brushRef="#br0">1 0 24494,'672'292'0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9:23:02.691"/>
    </inkml:context>
    <inkml:brush xml:id="br0">
      <inkml:brushProperty name="width" value="0.35" units="cm"/>
      <inkml:brushProperty name="height" value="0.35" units="cm"/>
    </inkml:brush>
  </inkml:definitions>
  <inkml:trace contextRef="#ctx0" brushRef="#br0">0 0 24575,'47'3'0,"0"2"0,90 22 0,-55-9 0,19 8 0,-73-18 0,1 0 0,-1-2 0,1-1 0,49 2 0,88 5 0,-3 1 0,447-14 0,-553-2 0,-1-2 0,64-15 0,-57 9 0,87-6 0,556 15 0,-343 5 0,2725-3-1365</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3T19:23:06.247"/>
    </inkml:context>
    <inkml:brush xml:id="br0">
      <inkml:brushProperty name="width" value="0.35" units="cm"/>
      <inkml:brushProperty name="height" value="0.35" units="cm"/>
    </inkml:brush>
  </inkml:definitions>
  <inkml:trace contextRef="#ctx0" brushRef="#br0">1 1 24575,'217'13'0,"-44"-2"0,253-9 0,26 0 0,-226 10 0,83 3 0,258-17 0,220 4 0,-202 38 0,-32-1 0,427-35 0,-522-7 0,454 3-1365</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1:54.308"/>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0,'7'0,"10"0,8 0,14 0,15 0,5 0,6 7,-1 2,-5 7,-4 0,-6-2,-3-4,-4-3,-1-3,14-2,3-2,0 0,-4-1,-4 0,-3 1,-2-1,-3 1,-1 0,-1 0,0 0,1 0,-1 0,1 0,-1 7,15 2,5 0,-2-2,-2-2,-12-2</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06.573"/>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1,'0'0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3T22:42:25.301"/>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5E073-B024-47CD-8C0F-867FA71E4497}" type="datetimeFigureOut">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6C18D-E691-47B9-B2A4-BBBB21C373E7}" type="slidenum">
              <a:t>‹#›</a:t>
            </a:fld>
            <a:endParaRPr lang="en-US"/>
          </a:p>
        </p:txBody>
      </p:sp>
    </p:spTree>
    <p:extLst>
      <p:ext uri="{BB962C8B-B14F-4D97-AF65-F5344CB8AC3E}">
        <p14:creationId xmlns:p14="http://schemas.microsoft.com/office/powerpoint/2010/main" val="3757977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CB154281-6FF4-4601-9E22-A4471E273B77}" type="slidenum">
              <a:t>1</a:t>
            </a:fld>
            <a:endParaRPr lang="en-US"/>
          </a:p>
        </p:txBody>
      </p:sp>
    </p:spTree>
    <p:extLst>
      <p:ext uri="{BB962C8B-B14F-4D97-AF65-F5344CB8AC3E}">
        <p14:creationId xmlns:p14="http://schemas.microsoft.com/office/powerpoint/2010/main" val="405294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26B94-C703-2FB3-3281-122F6B6BB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7C399-63DD-188F-B23D-DEEC05D8F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E6F389-ED2C-5642-F630-B4A3893B87B8}"/>
              </a:ext>
            </a:extLst>
          </p:cNvPr>
          <p:cNvSpPr>
            <a:spLocks noGrp="1"/>
          </p:cNvSpPr>
          <p:nvPr>
            <p:ph type="body" idx="1"/>
          </p:nvPr>
        </p:nvSpPr>
        <p:spPr/>
        <p:txBody>
          <a:bodyPr/>
          <a:lstStyle/>
          <a:p>
            <a:r>
              <a:rPr lang="en-US"/>
              <a:t>AI-generated content may be incorrect.
---
</a:t>
            </a:r>
          </a:p>
        </p:txBody>
      </p:sp>
      <p:sp>
        <p:nvSpPr>
          <p:cNvPr id="4" name="Slide Number Placeholder 3">
            <a:extLst>
              <a:ext uri="{FF2B5EF4-FFF2-40B4-BE49-F238E27FC236}">
                <a16:creationId xmlns:a16="http://schemas.microsoft.com/office/drawing/2014/main" id="{91EE7557-E556-8754-0886-5996F3DCB356}"/>
              </a:ext>
            </a:extLst>
          </p:cNvPr>
          <p:cNvSpPr>
            <a:spLocks noGrp="1"/>
          </p:cNvSpPr>
          <p:nvPr>
            <p:ph type="sldNum" sz="quarter" idx="5"/>
          </p:nvPr>
        </p:nvSpPr>
        <p:spPr/>
        <p:txBody>
          <a:bodyPr/>
          <a:lstStyle/>
          <a:p>
            <a:fld id="{CB154281-6FF4-4601-9E22-A4471E273B77}" type="slidenum">
              <a:t>2</a:t>
            </a:fld>
            <a:endParaRPr lang="en-US"/>
          </a:p>
        </p:txBody>
      </p:sp>
    </p:spTree>
    <p:extLst>
      <p:ext uri="{BB962C8B-B14F-4D97-AF65-F5344CB8AC3E}">
        <p14:creationId xmlns:p14="http://schemas.microsoft.com/office/powerpoint/2010/main" val="2571239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Presenter: Michael Martin, Executive Director of IT Client Experience
Michael Martin brings over 23 years of experience in higher education technology, having held pivotal roles such as ERP System Administrator, IT Director, and Chief Information Officer (CIO). Currently serving as the Executive Director of IT Client Experience at the University of Central Oklahoma, he oversees critical areas including the IT Service Desk, Technology Support, and the Academic Research and Technology Center. His leadership style is resourceful and people-first, emphasizing the importance of trust-based teams and unified environments where technology fosters connection, innovation, and success. Martin’s extensive background and strategic vision position him as a thought leader in leveraging technology to address pressing social issues like cyberbullying.
Presentation Focus
This presentation delves into the urgent issue of cyberbullying, framing it as a real social emergency. It integrates cutting-edge Artificial Intelligence (AI) algorithms and psychological models to explore both the threats and solutions posed by modern technology. While AI introduces new challenges such as deepfakes and automated harassment, it also offers powerful tools for identifying violent episodes and combating bullying. The discussion aims to highlight how AI can be harnessed to promote human well-being, detect harmful behaviors, and support victims through intelligent intervention systems. By combining technological innovation with psychological insight, the presentation seeks to provide a comprehensive understanding of cyberbullying and actionable strategies to mitigate its impact.</a:t>
            </a:r>
          </a:p>
        </p:txBody>
      </p:sp>
      <p:sp>
        <p:nvSpPr>
          <p:cNvPr id="4" name="Slide Number Placeholder 3"/>
          <p:cNvSpPr>
            <a:spLocks noGrp="1"/>
          </p:cNvSpPr>
          <p:nvPr>
            <p:ph type="sldNum" sz="quarter" idx="5"/>
          </p:nvPr>
        </p:nvSpPr>
        <p:spPr/>
        <p:txBody>
          <a:bodyPr/>
          <a:lstStyle/>
          <a:p>
            <a:fld id="{CB154281-6FF4-4601-9E22-A4471E273B77}" type="slidenum">
              <a:t>3</a:t>
            </a:fld>
            <a:endParaRPr lang="en-US"/>
          </a:p>
        </p:txBody>
      </p:sp>
    </p:spTree>
    <p:extLst>
      <p:ext uri="{BB962C8B-B14F-4D97-AF65-F5344CB8AC3E}">
        <p14:creationId xmlns:p14="http://schemas.microsoft.com/office/powerpoint/2010/main" val="522485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7002" y="105879"/>
            <a:ext cx="6933398" cy="3832346"/>
          </a:xfrm>
        </p:spPr>
        <p:txBody>
          <a:bodyPr vert="horz" lIns="91440" tIns="45720" rIns="91440" bIns="45720" rtlCol="0" anchor="t">
            <a:normAutofit/>
          </a:bodyPr>
          <a:lstStyle>
            <a:lvl1pPr>
              <a:lnSpc>
                <a:spcPct val="90000"/>
              </a:lnSpc>
              <a:defRPr lang="en-US" sz="66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62000" y="4837892"/>
            <a:ext cx="4184904" cy="918015"/>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p>
        </p:txBody>
      </p:sp>
      <p:sp>
        <p:nvSpPr>
          <p:cNvPr id="13" name="Freeform: Shape 12">
            <a:extLst>
              <a:ext uri="{FF2B5EF4-FFF2-40B4-BE49-F238E27FC236}">
                <a16:creationId xmlns:a16="http://schemas.microsoft.com/office/drawing/2014/main" id="{B7D523F3-FDC7-CB09-72C3-675307026069}"/>
              </a:ext>
              <a:ext uri="{C183D7F6-B498-43B3-948B-1728B52AA6E4}">
                <adec:decorative xmlns:adec="http://schemas.microsoft.com/office/drawing/2017/decorative" val="1"/>
              </a:ext>
            </a:extLst>
          </p:cNvPr>
          <p:cNvSpPr/>
          <p:nvPr/>
        </p:nvSpPr>
        <p:spPr>
          <a:xfrm>
            <a:off x="7693152" y="0"/>
            <a:ext cx="4498848" cy="6089904"/>
          </a:xfrm>
          <a:custGeom>
            <a:avLst/>
            <a:gdLst>
              <a:gd name="connsiteX0" fmla="*/ 0 w 4510185"/>
              <a:gd name="connsiteY0" fmla="*/ 0 h 6096000"/>
              <a:gd name="connsiteX1" fmla="*/ 4510185 w 4510185"/>
              <a:gd name="connsiteY1" fmla="*/ 0 h 6096000"/>
              <a:gd name="connsiteX2" fmla="*/ 4510185 w 4510185"/>
              <a:gd name="connsiteY2" fmla="*/ 6096000 h 6096000"/>
              <a:gd name="connsiteX3" fmla="*/ 501522 w 4510185"/>
              <a:gd name="connsiteY3" fmla="*/ 6096000 h 6096000"/>
              <a:gd name="connsiteX4" fmla="*/ 0 w 4510185"/>
              <a:gd name="connsiteY4" fmla="*/ 559139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0185" h="6096000">
                <a:moveTo>
                  <a:pt x="0" y="0"/>
                </a:moveTo>
                <a:lnTo>
                  <a:pt x="4510185" y="0"/>
                </a:lnTo>
                <a:lnTo>
                  <a:pt x="4510185" y="6096000"/>
                </a:lnTo>
                <a:lnTo>
                  <a:pt x="501522" y="6096000"/>
                </a:lnTo>
                <a:cubicBezTo>
                  <a:pt x="224540" y="6096000"/>
                  <a:pt x="0" y="5870082"/>
                  <a:pt x="0" y="5591398"/>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10">
            <a:extLst>
              <a:ext uri="{FF2B5EF4-FFF2-40B4-BE49-F238E27FC236}">
                <a16:creationId xmlns:a16="http://schemas.microsoft.com/office/drawing/2014/main" id="{47046596-FFEC-0663-2F9B-19F442C8D1F7}"/>
              </a:ext>
            </a:extLst>
          </p:cNvPr>
          <p:cNvSpPr>
            <a:spLocks noGrp="1"/>
          </p:cNvSpPr>
          <p:nvPr>
            <p:ph type="pic" sz="quarter" idx="13" hasCustomPrompt="1"/>
          </p:nvPr>
        </p:nvSpPr>
        <p:spPr>
          <a:xfrm>
            <a:off x="7681816" y="0"/>
            <a:ext cx="4510185" cy="6096000"/>
          </a:xfrm>
          <a:custGeom>
            <a:avLst/>
            <a:gdLst>
              <a:gd name="connsiteX0" fmla="*/ 0 w 4510185"/>
              <a:gd name="connsiteY0" fmla="*/ 0 h 6096000"/>
              <a:gd name="connsiteX1" fmla="*/ 4510185 w 4510185"/>
              <a:gd name="connsiteY1" fmla="*/ 0 h 6096000"/>
              <a:gd name="connsiteX2" fmla="*/ 4510185 w 4510185"/>
              <a:gd name="connsiteY2" fmla="*/ 6096000 h 6096000"/>
              <a:gd name="connsiteX3" fmla="*/ 501522 w 4510185"/>
              <a:gd name="connsiteY3" fmla="*/ 6096000 h 6096000"/>
              <a:gd name="connsiteX4" fmla="*/ 0 w 4510185"/>
              <a:gd name="connsiteY4" fmla="*/ 559139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0185" h="6096000">
                <a:moveTo>
                  <a:pt x="0" y="0"/>
                </a:moveTo>
                <a:lnTo>
                  <a:pt x="4510185" y="0"/>
                </a:lnTo>
                <a:lnTo>
                  <a:pt x="4510185" y="6096000"/>
                </a:lnTo>
                <a:lnTo>
                  <a:pt x="501522" y="6096000"/>
                </a:lnTo>
                <a:cubicBezTo>
                  <a:pt x="224540" y="6096000"/>
                  <a:pt x="0" y="5870082"/>
                  <a:pt x="0" y="5591398"/>
                </a:cubicBezTo>
                <a:close/>
              </a:path>
            </a:pathLst>
          </a:custGeom>
          <a:blipFill dpi="0" rotWithShape="1">
            <a:blip r:embed="rId2">
              <a:alphaModFix amt="85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9971339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D3B99D-E6B2-4EE8-0A54-0FAA367757A0}"/>
              </a:ext>
              <a:ext uri="{C183D7F6-B498-43B3-948B-1728B52AA6E4}">
                <adec:decorative xmlns:adec="http://schemas.microsoft.com/office/drawing/2017/decorative" val="1"/>
              </a:ext>
            </a:extLst>
          </p:cNvPr>
          <p:cNvSpPr/>
          <p:nvPr/>
        </p:nvSpPr>
        <p:spPr>
          <a:xfrm>
            <a:off x="3735581" y="2721090"/>
            <a:ext cx="8456418" cy="4136911"/>
          </a:xfrm>
          <a:custGeom>
            <a:avLst/>
            <a:gdLst>
              <a:gd name="connsiteX0" fmla="*/ 501522 w 8456418"/>
              <a:gd name="connsiteY0" fmla="*/ 0 h 4136911"/>
              <a:gd name="connsiteX1" fmla="*/ 7315160 w 8456418"/>
              <a:gd name="connsiteY1" fmla="*/ 0 h 4136911"/>
              <a:gd name="connsiteX2" fmla="*/ 7389577 w 8456418"/>
              <a:gd name="connsiteY2" fmla="*/ 0 h 4136911"/>
              <a:gd name="connsiteX3" fmla="*/ 8456418 w 8456418"/>
              <a:gd name="connsiteY3" fmla="*/ 0 h 4136911"/>
              <a:gd name="connsiteX4" fmla="*/ 8456418 w 8456418"/>
              <a:gd name="connsiteY4" fmla="*/ 4136910 h 4136911"/>
              <a:gd name="connsiteX5" fmla="*/ 7389577 w 8456418"/>
              <a:gd name="connsiteY5" fmla="*/ 4136910 h 4136911"/>
              <a:gd name="connsiteX6" fmla="*/ 7389577 w 8456418"/>
              <a:gd name="connsiteY6" fmla="*/ 4136911 h 4136911"/>
              <a:gd name="connsiteX7" fmla="*/ 0 w 8456418"/>
              <a:gd name="connsiteY7" fmla="*/ 4136911 h 4136911"/>
              <a:gd name="connsiteX8" fmla="*/ 0 w 8456418"/>
              <a:gd name="connsiteY8" fmla="*/ 501522 h 4136911"/>
              <a:gd name="connsiteX9" fmla="*/ 501522 w 8456418"/>
              <a:gd name="connsiteY9" fmla="*/ 0 h 413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6418" h="4136911">
                <a:moveTo>
                  <a:pt x="501522" y="0"/>
                </a:moveTo>
                <a:lnTo>
                  <a:pt x="7315160" y="0"/>
                </a:lnTo>
                <a:lnTo>
                  <a:pt x="7389577" y="0"/>
                </a:lnTo>
                <a:lnTo>
                  <a:pt x="8456418" y="0"/>
                </a:lnTo>
                <a:lnTo>
                  <a:pt x="8456418" y="4136910"/>
                </a:lnTo>
                <a:lnTo>
                  <a:pt x="7389577" y="4136910"/>
                </a:lnTo>
                <a:lnTo>
                  <a:pt x="7389577" y="4136911"/>
                </a:lnTo>
                <a:lnTo>
                  <a:pt x="0" y="4136911"/>
                </a:lnTo>
                <a:lnTo>
                  <a:pt x="0" y="501522"/>
                </a:lnTo>
                <a:cubicBezTo>
                  <a:pt x="0" y="224539"/>
                  <a:pt x="224538" y="0"/>
                  <a:pt x="501522"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38499" y="134751"/>
            <a:ext cx="11429601" cy="2213814"/>
          </a:xfrm>
        </p:spPr>
        <p:txBody>
          <a:bodyPr anchor="t">
            <a:normAutofit/>
          </a:bodyPr>
          <a:lstStyle>
            <a:lvl1pPr>
              <a:lnSpc>
                <a:spcPct val="80000"/>
              </a:lnSpc>
              <a:defRPr sz="9000">
                <a:solidFill>
                  <a:schemeClr val="accent1"/>
                </a:solidFill>
              </a:defRPr>
            </a:lvl1pPr>
          </a:lstStyle>
          <a:p>
            <a:r>
              <a:rPr lang="en-US"/>
              <a:t>Agenda</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267200" y="3124200"/>
            <a:ext cx="7200900" cy="2971800"/>
          </a:xfrm>
        </p:spPr>
        <p:txBody>
          <a:bodyPr vert="horz" lIns="91440" tIns="45720" rIns="91440" bIns="45720" rtlCol="0">
            <a:normAutofit/>
          </a:bodyPr>
          <a:lstStyle>
            <a:lvl1pPr marL="342900" indent="-342900">
              <a:buFont typeface="+mj-lt"/>
              <a:buAutoNum type="arabicPeriod"/>
              <a:defRPr lang="en-US" sz="1600" dirty="0"/>
            </a:lvl1pPr>
            <a:lvl2pPr marL="571500" indent="-342900">
              <a:buFont typeface="+mj-lt"/>
              <a:buAutoNum type="arabicPeriod"/>
              <a:defRPr lang="en-US" dirty="0"/>
            </a:lvl2pPr>
            <a:lvl3pPr marL="800100" indent="-342900">
              <a:buFont typeface="+mj-lt"/>
              <a:buAutoNum type="arabicPeriod"/>
              <a:defRPr lang="en-US" dirty="0"/>
            </a:lvl3pPr>
            <a:lvl4pPr marL="1028700" indent="-342900">
              <a:buFont typeface="+mj-lt"/>
              <a:buAutoNum type="arabicPeriod"/>
              <a:defRPr lang="en-US" dirty="0"/>
            </a:lvl4pPr>
            <a:lvl5pPr marL="1257300" indent="-342900">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75292546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with Pictur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141316" y="154198"/>
            <a:ext cx="11326784" cy="1770855"/>
          </a:xfrm>
        </p:spPr>
        <p:txBody>
          <a:bodyPr anchor="t">
            <a:noAutofit/>
          </a:bodyPr>
          <a:lstStyle>
            <a:lvl1pPr>
              <a:lnSpc>
                <a:spcPct val="80000"/>
              </a:lnSpc>
              <a:defRPr sz="8800">
                <a:solidFill>
                  <a:schemeClr val="accent1"/>
                </a:solidFill>
              </a:defRPr>
            </a:lvl1pPr>
          </a:lstStyle>
          <a:p>
            <a:r>
              <a:rPr lang="en-US"/>
              <a:t>Agenda</a:t>
            </a:r>
          </a:p>
        </p:txBody>
      </p:sp>
      <p:sp>
        <p:nvSpPr>
          <p:cNvPr id="16" name="Picture Placeholder 15">
            <a:extLst>
              <a:ext uri="{FF2B5EF4-FFF2-40B4-BE49-F238E27FC236}">
                <a16:creationId xmlns:a16="http://schemas.microsoft.com/office/drawing/2014/main" id="{DFF180EE-9609-8056-7D1A-0AB8C9676916}"/>
              </a:ext>
            </a:extLst>
          </p:cNvPr>
          <p:cNvSpPr>
            <a:spLocks noGrp="1"/>
          </p:cNvSpPr>
          <p:nvPr>
            <p:ph type="pic" sz="quarter" idx="15" hasCustomPrompt="1"/>
          </p:nvPr>
        </p:nvSpPr>
        <p:spPr>
          <a:xfrm>
            <a:off x="0" y="2266752"/>
            <a:ext cx="6871018" cy="4591248"/>
          </a:xfrm>
          <a:custGeom>
            <a:avLst/>
            <a:gdLst>
              <a:gd name="connsiteX0" fmla="*/ 0 w 6871018"/>
              <a:gd name="connsiteY0" fmla="*/ 0 h 4591248"/>
              <a:gd name="connsiteX1" fmla="*/ 6369496 w 6871018"/>
              <a:gd name="connsiteY1" fmla="*/ 0 h 4591248"/>
              <a:gd name="connsiteX2" fmla="*/ 6871018 w 6871018"/>
              <a:gd name="connsiteY2" fmla="*/ 501522 h 4591248"/>
              <a:gd name="connsiteX3" fmla="*/ 6871018 w 6871018"/>
              <a:gd name="connsiteY3" fmla="*/ 4591248 h 4591248"/>
              <a:gd name="connsiteX4" fmla="*/ 0 w 6871018"/>
              <a:gd name="connsiteY4" fmla="*/ 4591248 h 4591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1018" h="4591248">
                <a:moveTo>
                  <a:pt x="0" y="0"/>
                </a:moveTo>
                <a:lnTo>
                  <a:pt x="6369496" y="0"/>
                </a:lnTo>
                <a:cubicBezTo>
                  <a:pt x="6646479" y="0"/>
                  <a:pt x="6871018" y="224539"/>
                  <a:pt x="6871018" y="501522"/>
                </a:cubicBezTo>
                <a:lnTo>
                  <a:pt x="6871018" y="4591248"/>
                </a:lnTo>
                <a:lnTo>
                  <a:pt x="0" y="4591248"/>
                </a:lnTo>
                <a:close/>
              </a:path>
            </a:pathLst>
          </a:custGeom>
          <a:blipFill>
            <a:blip r:embed="rId2">
              <a:alphaModFix amt="75000"/>
            </a:blip>
            <a:stretch>
              <a:fillRect/>
            </a:stretch>
          </a:blipFill>
        </p:spPr>
        <p:txBody>
          <a:bodyPr wrap="square">
            <a:noAutofit/>
          </a:bodyPr>
          <a:lstStyle>
            <a:lvl1pPr marL="0" indent="0">
              <a:buNone/>
              <a:defRPr/>
            </a:lvl1pPr>
          </a:lstStyle>
          <a:p>
            <a:r>
              <a:rPr lang="en-US"/>
              <a:t>  </a:t>
            </a:r>
          </a:p>
        </p:txBody>
      </p:sp>
      <p:sp>
        <p:nvSpPr>
          <p:cNvPr id="10" name="Freeform: Shape 9">
            <a:extLst>
              <a:ext uri="{FF2B5EF4-FFF2-40B4-BE49-F238E27FC236}">
                <a16:creationId xmlns:a16="http://schemas.microsoft.com/office/drawing/2014/main" id="{0ED03D8A-5554-BC86-D031-989A4FC017F9}"/>
              </a:ext>
              <a:ext uri="{C183D7F6-B498-43B3-948B-1728B52AA6E4}">
                <adec:decorative xmlns:adec="http://schemas.microsoft.com/office/drawing/2017/decorative" val="1"/>
              </a:ext>
            </a:extLst>
          </p:cNvPr>
          <p:cNvSpPr/>
          <p:nvPr/>
        </p:nvSpPr>
        <p:spPr>
          <a:xfrm>
            <a:off x="7084170" y="2266752"/>
            <a:ext cx="5107831" cy="4591248"/>
          </a:xfrm>
          <a:custGeom>
            <a:avLst/>
            <a:gdLst>
              <a:gd name="connsiteX0" fmla="*/ 501521 w 5107831"/>
              <a:gd name="connsiteY0" fmla="*/ 0 h 4591248"/>
              <a:gd name="connsiteX1" fmla="*/ 5107831 w 5107831"/>
              <a:gd name="connsiteY1" fmla="*/ 0 h 4591248"/>
              <a:gd name="connsiteX2" fmla="*/ 5107831 w 5107831"/>
              <a:gd name="connsiteY2" fmla="*/ 4591248 h 4591248"/>
              <a:gd name="connsiteX3" fmla="*/ 0 w 5107831"/>
              <a:gd name="connsiteY3" fmla="*/ 4591248 h 4591248"/>
              <a:gd name="connsiteX4" fmla="*/ 0 w 5107831"/>
              <a:gd name="connsiteY4" fmla="*/ 501522 h 4591248"/>
              <a:gd name="connsiteX5" fmla="*/ 501521 w 5107831"/>
              <a:gd name="connsiteY5" fmla="*/ 0 h 459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7831" h="4591248">
                <a:moveTo>
                  <a:pt x="501521" y="0"/>
                </a:moveTo>
                <a:lnTo>
                  <a:pt x="5107831" y="0"/>
                </a:lnTo>
                <a:lnTo>
                  <a:pt x="5107831" y="4591248"/>
                </a:lnTo>
                <a:lnTo>
                  <a:pt x="0" y="4591248"/>
                </a:lnTo>
                <a:lnTo>
                  <a:pt x="0" y="501522"/>
                </a:lnTo>
                <a:cubicBezTo>
                  <a:pt x="0" y="224539"/>
                  <a:pt x="224538" y="0"/>
                  <a:pt x="50152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597833" y="2762450"/>
            <a:ext cx="3870267" cy="3333549"/>
          </a:xfrm>
        </p:spPr>
        <p:txBody>
          <a:bodyPr vert="horz" lIns="91440" tIns="45720" rIns="91440" bIns="45720" rtlCol="0">
            <a:normAutofit/>
          </a:bodyPr>
          <a:lstStyle>
            <a:lvl1pPr marL="342900" indent="-342900">
              <a:buFont typeface="+mj-lt"/>
              <a:buAutoNum type="arabicPeriod"/>
              <a:defRPr lang="en-US" sz="1600" dirty="0"/>
            </a:lvl1pPr>
            <a:lvl2pPr marL="571500" indent="-342900">
              <a:buFont typeface="+mj-lt"/>
              <a:buAutoNum type="arabicPeriod"/>
              <a:defRPr lang="en-US" dirty="0"/>
            </a:lvl2pPr>
            <a:lvl3pPr marL="800100" indent="-342900">
              <a:buFont typeface="+mj-lt"/>
              <a:buAutoNum type="arabicPeriod"/>
              <a:defRPr lang="en-US" dirty="0"/>
            </a:lvl3pPr>
            <a:lvl4pPr marL="1028700" indent="-342900">
              <a:buFont typeface="+mj-lt"/>
              <a:buAutoNum type="arabicPeriod"/>
              <a:defRPr lang="en-US" dirty="0"/>
            </a:lvl4pPr>
            <a:lvl5pPr marL="1257300" indent="-342900">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597833" y="6329172"/>
            <a:ext cx="2020539"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498169" y="6329172"/>
            <a:ext cx="1405916" cy="338328"/>
          </a:xfrm>
        </p:spPr>
        <p:txBody>
          <a:bodyPr/>
          <a:lstStyle>
            <a:lvl1pPr>
              <a:defRPr>
                <a:solidFill>
                  <a:schemeClr val="tx1"/>
                </a:solidFill>
                <a:effectLst/>
              </a:defRPr>
            </a:lvl1p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39391815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208428" y="5434066"/>
            <a:ext cx="11259672" cy="1340631"/>
          </a:xfrm>
        </p:spPr>
        <p:txBody>
          <a:bodyPr anchor="ctr">
            <a:noAutofit/>
          </a:bodyPr>
          <a:lstStyle>
            <a:lvl1pPr>
              <a:lnSpc>
                <a:spcPct val="80000"/>
              </a:lnSpc>
              <a:defRPr sz="9200">
                <a:solidFill>
                  <a:schemeClr val="accent1"/>
                </a:solidFill>
              </a:defRPr>
            </a:lvl1pPr>
          </a:lstStyle>
          <a:p>
            <a:r>
              <a:rPr lang="en-US"/>
              <a:t>Agenda</a:t>
            </a:r>
          </a:p>
        </p:txBody>
      </p:sp>
      <p:sp>
        <p:nvSpPr>
          <p:cNvPr id="4" name="Picture Placeholder 3">
            <a:extLst>
              <a:ext uri="{FF2B5EF4-FFF2-40B4-BE49-F238E27FC236}">
                <a16:creationId xmlns:a16="http://schemas.microsoft.com/office/drawing/2014/main" id="{9A527762-C88B-23BA-9A3F-621F88C685CC}"/>
              </a:ext>
            </a:extLst>
          </p:cNvPr>
          <p:cNvSpPr>
            <a:spLocks noGrp="1"/>
          </p:cNvSpPr>
          <p:nvPr>
            <p:ph type="pic" sz="quarter" idx="15" hasCustomPrompt="1"/>
          </p:nvPr>
        </p:nvSpPr>
        <p:spPr>
          <a:xfrm>
            <a:off x="0" y="1"/>
            <a:ext cx="7075656" cy="5017475"/>
          </a:xfrm>
          <a:custGeom>
            <a:avLst/>
            <a:gdLst>
              <a:gd name="connsiteX0" fmla="*/ 0 w 7075656"/>
              <a:gd name="connsiteY0" fmla="*/ 0 h 5017475"/>
              <a:gd name="connsiteX1" fmla="*/ 7075656 w 7075656"/>
              <a:gd name="connsiteY1" fmla="*/ 0 h 5017475"/>
              <a:gd name="connsiteX2" fmla="*/ 7075656 w 7075656"/>
              <a:gd name="connsiteY2" fmla="*/ 4515953 h 5017475"/>
              <a:gd name="connsiteX3" fmla="*/ 6574134 w 7075656"/>
              <a:gd name="connsiteY3" fmla="*/ 5017475 h 5017475"/>
              <a:gd name="connsiteX4" fmla="*/ 0 w 7075656"/>
              <a:gd name="connsiteY4" fmla="*/ 5017475 h 50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5656" h="5017475">
                <a:moveTo>
                  <a:pt x="0" y="0"/>
                </a:moveTo>
                <a:lnTo>
                  <a:pt x="7075656" y="0"/>
                </a:lnTo>
                <a:lnTo>
                  <a:pt x="7075656" y="4515953"/>
                </a:lnTo>
                <a:cubicBezTo>
                  <a:pt x="7075656" y="4792936"/>
                  <a:pt x="6851117" y="5017475"/>
                  <a:pt x="6574134" y="5017475"/>
                </a:cubicBezTo>
                <a:lnTo>
                  <a:pt x="0" y="5017475"/>
                </a:lnTo>
                <a:close/>
              </a:path>
            </a:pathLst>
          </a:custGeom>
          <a:blipFill>
            <a:blip r:embed="rId2">
              <a:alphaModFix amt="75000"/>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701094" y="791110"/>
            <a:ext cx="3767006" cy="4226366"/>
          </a:xfrm>
        </p:spPr>
        <p:txBody>
          <a:bodyPr vert="horz" lIns="91440" tIns="45720" rIns="91440" bIns="45720" rtlCol="0">
            <a:normAutofit/>
          </a:bodyPr>
          <a:lstStyle>
            <a:lvl1pPr marL="342900" indent="-342900">
              <a:buFont typeface="+mj-lt"/>
              <a:buAutoNum type="arabicPeriod"/>
              <a:defRPr lang="en-US" sz="1600" dirty="0"/>
            </a:lvl1pPr>
            <a:lvl2pPr marL="571500" indent="-342900">
              <a:buFont typeface="+mj-lt"/>
              <a:buAutoNum type="arabicPeriod"/>
              <a:defRPr lang="en-US" dirty="0"/>
            </a:lvl2pPr>
            <a:lvl3pPr marL="800100" indent="-342900">
              <a:buFont typeface="+mj-lt"/>
              <a:buAutoNum type="arabicPeriod"/>
              <a:defRPr lang="en-US" dirty="0"/>
            </a:lvl3pPr>
            <a:lvl4pPr marL="1028700" indent="-342900">
              <a:buFont typeface="+mj-lt"/>
              <a:buAutoNum type="arabicPeriod"/>
              <a:defRPr lang="en-US" dirty="0"/>
            </a:lvl4pPr>
            <a:lvl5pPr marL="1257300" indent="-342900">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701094" y="190984"/>
            <a:ext cx="2713574"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829799" y="190984"/>
            <a:ext cx="1074285" cy="338328"/>
          </a:xfrm>
        </p:spPr>
        <p:txBody>
          <a:bodyPr/>
          <a:lstStyle>
            <a:lvl1pPr>
              <a:defRPr>
                <a:solidFill>
                  <a:schemeClr val="tx1"/>
                </a:solidFill>
                <a:effectLst/>
              </a:defRPr>
            </a:lvl1p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50742" y="190984"/>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68612727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289871" y="1717296"/>
            <a:ext cx="5618603" cy="1189805"/>
          </a:xfrm>
        </p:spPr>
        <p:txBody>
          <a:bodyPr anchor="b">
            <a:normAutofit/>
          </a:bodyPr>
          <a:lstStyle>
            <a:lvl1pPr algn="ctr">
              <a:defRPr sz="25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3884734" y="3138477"/>
            <a:ext cx="4428877" cy="2116570"/>
          </a:xfrm>
        </p:spPr>
        <p:txBody>
          <a:bodyPr vert="horz" lIns="91440" tIns="45720" rIns="91440" bIns="45720" rtlCol="0">
            <a:normAutofit/>
          </a:bodyPr>
          <a:lstStyle>
            <a:lvl1pPr marL="0" indent="0" algn="ctr">
              <a:buNone/>
              <a:defRPr lang="en-US" sz="1400" dirty="0"/>
            </a:lvl1pPr>
            <a:lvl2pPr marL="228600" indent="0" algn="ctr">
              <a:buNone/>
              <a:defRPr lang="en-US" sz="1200" dirty="0"/>
            </a:lvl2pPr>
            <a:lvl3pPr marL="457200" indent="0" algn="ctr">
              <a:buNone/>
              <a:defRPr lang="en-US" sz="1100" dirty="0"/>
            </a:lvl3pPr>
            <a:lvl4pPr marL="685800" indent="0" algn="ctr">
              <a:buNone/>
              <a:defRPr lang="en-US" sz="1100" dirty="0"/>
            </a:lvl4pPr>
            <a:lvl5pPr marL="914400" indent="0" algn="ctr">
              <a:buNone/>
              <a:defRPr lang="en-US" sz="11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741269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939160" y="1993392"/>
            <a:ext cx="3097924" cy="2160355"/>
          </a:xfrm>
        </p:spPr>
        <p:txBody>
          <a:bodyPr anchor="t">
            <a:normAutofit/>
          </a:bodyPr>
          <a:lstStyle>
            <a:lvl1pPr>
              <a:defRPr sz="25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39103" y="1993392"/>
            <a:ext cx="4856097" cy="353872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655604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642625" y="1508760"/>
            <a:ext cx="3390442" cy="2857500"/>
          </a:xfrm>
        </p:spPr>
        <p:txBody>
          <a:bodyPr anchor="t">
            <a:normAutofit/>
          </a:bodyPr>
          <a:lstStyle>
            <a:lvl1pPr>
              <a:defRPr sz="25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57596" y="1508760"/>
            <a:ext cx="5233669" cy="4131876"/>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879564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19200" y="1097280"/>
            <a:ext cx="3205908" cy="3428174"/>
          </a:xfrm>
        </p:spPr>
        <p:txBody>
          <a:bodyPr anchor="t">
            <a:normAutofit/>
          </a:bodyPr>
          <a:lstStyle>
            <a:lvl1pPr>
              <a:defRPr sz="25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846320" y="1098484"/>
            <a:ext cx="6126480" cy="507371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302955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68096" y="822960"/>
            <a:ext cx="3367238" cy="2031205"/>
          </a:xfrm>
        </p:spPr>
        <p:txBody>
          <a:bodyPr anchor="t">
            <a:normAutofit/>
          </a:bodyPr>
          <a:lstStyle>
            <a:lvl1pPr>
              <a:defRPr sz="25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94998" y="822960"/>
            <a:ext cx="7087401" cy="5349240"/>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009174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60520" y="822960"/>
            <a:ext cx="7305005" cy="972657"/>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1613FF0-3917-A83C-848B-3D1932393483}"/>
              </a:ext>
            </a:extLst>
          </p:cNvPr>
          <p:cNvSpPr>
            <a:spLocks noGrp="1"/>
          </p:cNvSpPr>
          <p:nvPr>
            <p:ph type="pic" sz="quarter" idx="15" hasCustomPrompt="1"/>
          </p:nvPr>
        </p:nvSpPr>
        <p:spPr>
          <a:xfrm>
            <a:off x="0" y="0"/>
            <a:ext cx="3493008" cy="6107204"/>
          </a:xfrm>
          <a:custGeom>
            <a:avLst/>
            <a:gdLst>
              <a:gd name="connsiteX0" fmla="*/ 0 w 3493008"/>
              <a:gd name="connsiteY0" fmla="*/ 0 h 6107204"/>
              <a:gd name="connsiteX1" fmla="*/ 3493008 w 3493008"/>
              <a:gd name="connsiteY1" fmla="*/ 0 h 6107204"/>
              <a:gd name="connsiteX2" fmla="*/ 3493008 w 3493008"/>
              <a:gd name="connsiteY2" fmla="*/ 5602161 h 6107204"/>
              <a:gd name="connsiteX3" fmla="*/ 2991486 w 3493008"/>
              <a:gd name="connsiteY3" fmla="*/ 6107204 h 6107204"/>
              <a:gd name="connsiteX4" fmla="*/ 0 w 3493008"/>
              <a:gd name="connsiteY4" fmla="*/ 6107204 h 610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008" h="6107204">
                <a:moveTo>
                  <a:pt x="0" y="0"/>
                </a:moveTo>
                <a:lnTo>
                  <a:pt x="3493008" y="0"/>
                </a:lnTo>
                <a:lnTo>
                  <a:pt x="3493008" y="5602161"/>
                </a:lnTo>
                <a:cubicBezTo>
                  <a:pt x="3493008" y="5881089"/>
                  <a:pt x="3268469" y="6107204"/>
                  <a:pt x="2991486" y="6107204"/>
                </a:cubicBezTo>
                <a:lnTo>
                  <a:pt x="0" y="610720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163095" y="1993392"/>
            <a:ext cx="7305005" cy="4120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328290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822960"/>
            <a:ext cx="7196328" cy="1068324"/>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68096" y="1996440"/>
            <a:ext cx="7196328" cy="4099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72090" y="6329172"/>
            <a:ext cx="2816835" cy="338328"/>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974104" y="6329172"/>
            <a:ext cx="2660904" cy="338328"/>
          </a:xfrm>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7809836" y="6329172"/>
            <a:ext cx="457200" cy="338328"/>
          </a:xfrm>
        </p:spPr>
        <p:txBody>
          <a:bodyPr/>
          <a:lstStyle>
            <a:lvl1pPr>
              <a:defRPr>
                <a:solidFill>
                  <a:schemeClr val="tx1"/>
                </a:solidFill>
                <a:effectLst/>
              </a:defRPr>
            </a:lvl1pPr>
          </a:lstStyle>
          <a:p>
            <a:fld id="{235F31FF-4816-4A7C-BAEE-4B5C41A91EB1}" type="slidenum">
              <a:rPr lang="en-US" smtClean="0"/>
              <a:t>‹#›</a:t>
            </a:fld>
            <a:endParaRPr lang="en-US"/>
          </a:p>
        </p:txBody>
      </p:sp>
      <p:sp>
        <p:nvSpPr>
          <p:cNvPr id="11" name="Picture Placeholder 10">
            <a:extLst>
              <a:ext uri="{FF2B5EF4-FFF2-40B4-BE49-F238E27FC236}">
                <a16:creationId xmlns:a16="http://schemas.microsoft.com/office/drawing/2014/main" id="{8BBFAFCD-BCC9-C2BB-355B-1D08B9A7708D}"/>
              </a:ext>
            </a:extLst>
          </p:cNvPr>
          <p:cNvSpPr>
            <a:spLocks noGrp="1"/>
          </p:cNvSpPr>
          <p:nvPr>
            <p:ph type="pic" sz="quarter" idx="15" hasCustomPrompt="1"/>
          </p:nvPr>
        </p:nvSpPr>
        <p:spPr>
          <a:xfrm>
            <a:off x="8698986" y="758460"/>
            <a:ext cx="3493014" cy="6099541"/>
          </a:xfrm>
          <a:custGeom>
            <a:avLst/>
            <a:gdLst>
              <a:gd name="connsiteX0" fmla="*/ 501522 w 3493014"/>
              <a:gd name="connsiteY0" fmla="*/ 0 h 6099541"/>
              <a:gd name="connsiteX1" fmla="*/ 3493014 w 3493014"/>
              <a:gd name="connsiteY1" fmla="*/ 0 h 6099541"/>
              <a:gd name="connsiteX2" fmla="*/ 3493014 w 3493014"/>
              <a:gd name="connsiteY2" fmla="*/ 6099541 h 6099541"/>
              <a:gd name="connsiteX3" fmla="*/ 0 w 3493014"/>
              <a:gd name="connsiteY3" fmla="*/ 6099541 h 6099541"/>
              <a:gd name="connsiteX4" fmla="*/ 0 w 3493014"/>
              <a:gd name="connsiteY4" fmla="*/ 501522 h 6099541"/>
              <a:gd name="connsiteX5" fmla="*/ 501522 w 3493014"/>
              <a:gd name="connsiteY5" fmla="*/ 0 h 609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014" h="6099541">
                <a:moveTo>
                  <a:pt x="501522" y="0"/>
                </a:moveTo>
                <a:lnTo>
                  <a:pt x="3493014" y="0"/>
                </a:lnTo>
                <a:lnTo>
                  <a:pt x="3493014" y="6099541"/>
                </a:lnTo>
                <a:lnTo>
                  <a:pt x="0" y="6099541"/>
                </a:lnTo>
                <a:lnTo>
                  <a:pt x="0" y="501522"/>
                </a:lnTo>
                <a:cubicBezTo>
                  <a:pt x="0" y="224539"/>
                  <a:pt x="224539" y="0"/>
                  <a:pt x="501522" y="0"/>
                </a:cubicBez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1486051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68096" y="822960"/>
            <a:ext cx="10706100" cy="68391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774654" y="1506872"/>
            <a:ext cx="10693446" cy="4665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945396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478799" y="374904"/>
            <a:ext cx="8029143" cy="914400"/>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640F6D4C-AB58-61E2-820C-26713F7162B4}"/>
              </a:ext>
            </a:extLst>
          </p:cNvPr>
          <p:cNvSpPr>
            <a:spLocks noGrp="1"/>
          </p:cNvSpPr>
          <p:nvPr>
            <p:ph type="pic" sz="quarter" idx="15" hasCustomPrompt="1"/>
          </p:nvPr>
        </p:nvSpPr>
        <p:spPr>
          <a:xfrm>
            <a:off x="1" y="0"/>
            <a:ext cx="2812577" cy="6096000"/>
          </a:xfrm>
          <a:custGeom>
            <a:avLst/>
            <a:gdLst>
              <a:gd name="connsiteX0" fmla="*/ 0 w 2812577"/>
              <a:gd name="connsiteY0" fmla="*/ 0 h 6096000"/>
              <a:gd name="connsiteX1" fmla="*/ 2812577 w 2812577"/>
              <a:gd name="connsiteY1" fmla="*/ 0 h 6096000"/>
              <a:gd name="connsiteX2" fmla="*/ 2812577 w 2812577"/>
              <a:gd name="connsiteY2" fmla="*/ 5594478 h 6096000"/>
              <a:gd name="connsiteX3" fmla="*/ 2311055 w 2812577"/>
              <a:gd name="connsiteY3" fmla="*/ 6096000 h 6096000"/>
              <a:gd name="connsiteX4" fmla="*/ 0 w 2812577"/>
              <a:gd name="connsiteY4" fmla="*/ 6096000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577" h="6096000">
                <a:moveTo>
                  <a:pt x="0" y="0"/>
                </a:moveTo>
                <a:lnTo>
                  <a:pt x="2812577" y="0"/>
                </a:lnTo>
                <a:lnTo>
                  <a:pt x="2812577" y="5594478"/>
                </a:lnTo>
                <a:cubicBezTo>
                  <a:pt x="2812577" y="5871461"/>
                  <a:pt x="2588038" y="6096000"/>
                  <a:pt x="2311055" y="6096000"/>
                </a:cubicBezTo>
                <a:lnTo>
                  <a:pt x="0" y="6096000"/>
                </a:ln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3478798" y="1444752"/>
            <a:ext cx="8029144" cy="4727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3478799" y="6329172"/>
            <a:ext cx="2699608" cy="338328"/>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291411" y="6329172"/>
            <a:ext cx="1612674" cy="338328"/>
          </a:xfrm>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112432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365760"/>
            <a:ext cx="7935953" cy="9144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68096" y="1444752"/>
            <a:ext cx="7935953" cy="4727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365D02ED-881B-AC26-9FB1-E0C7AC5229CD}"/>
              </a:ext>
            </a:extLst>
          </p:cNvPr>
          <p:cNvSpPr>
            <a:spLocks noGrp="1"/>
          </p:cNvSpPr>
          <p:nvPr>
            <p:ph type="pic" sz="quarter" idx="15" hasCustomPrompt="1"/>
          </p:nvPr>
        </p:nvSpPr>
        <p:spPr>
          <a:xfrm>
            <a:off x="9379423" y="0"/>
            <a:ext cx="2812577" cy="6096000"/>
          </a:xfrm>
          <a:custGeom>
            <a:avLst/>
            <a:gdLst>
              <a:gd name="connsiteX0" fmla="*/ 0 w 2812577"/>
              <a:gd name="connsiteY0" fmla="*/ 0 h 6096000"/>
              <a:gd name="connsiteX1" fmla="*/ 2812577 w 2812577"/>
              <a:gd name="connsiteY1" fmla="*/ 0 h 6096000"/>
              <a:gd name="connsiteX2" fmla="*/ 2812577 w 2812577"/>
              <a:gd name="connsiteY2" fmla="*/ 6096000 h 6096000"/>
              <a:gd name="connsiteX3" fmla="*/ 501522 w 2812577"/>
              <a:gd name="connsiteY3" fmla="*/ 6096000 h 6096000"/>
              <a:gd name="connsiteX4" fmla="*/ 0 w 2812577"/>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577" h="6096000">
                <a:moveTo>
                  <a:pt x="0" y="0"/>
                </a:moveTo>
                <a:lnTo>
                  <a:pt x="2812577" y="0"/>
                </a:lnTo>
                <a:lnTo>
                  <a:pt x="2812577" y="6096000"/>
                </a:lnTo>
                <a:lnTo>
                  <a:pt x="501522" y="6096000"/>
                </a:lnTo>
                <a:cubicBezTo>
                  <a:pt x="224539" y="6096000"/>
                  <a:pt x="0" y="5871461"/>
                  <a:pt x="0" y="5594478"/>
                </a:cubicBez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68096" y="6329172"/>
            <a:ext cx="2699608" cy="338328"/>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291411" y="6329172"/>
            <a:ext cx="1612674" cy="338328"/>
          </a:xfrm>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50742" y="6329172"/>
            <a:ext cx="457200" cy="338328"/>
          </a:xfrm>
        </p:spPr>
        <p:txBody>
          <a:bodyPr/>
          <a:lstStyle>
            <a:lvl1pPr>
              <a:defRPr>
                <a:solidFill>
                  <a:schemeClr val="tx1"/>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523928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1301" y="822960"/>
            <a:ext cx="5986799" cy="1092104"/>
          </a:xfrm>
        </p:spPr>
        <p:txBody>
          <a:bodyPr anchor="t"/>
          <a:lstStyle/>
          <a:p>
            <a:r>
              <a:rPr lang="en-US"/>
              <a:t>Click to edit Master title style</a:t>
            </a:r>
          </a:p>
        </p:txBody>
      </p:sp>
      <p:sp>
        <p:nvSpPr>
          <p:cNvPr id="4" name="Picture Placeholder 3">
            <a:extLst>
              <a:ext uri="{FF2B5EF4-FFF2-40B4-BE49-F238E27FC236}">
                <a16:creationId xmlns:a16="http://schemas.microsoft.com/office/drawing/2014/main" id="{3253D553-C5F3-3129-9E70-5FFBFDC9ECE7}"/>
              </a:ext>
            </a:extLst>
          </p:cNvPr>
          <p:cNvSpPr>
            <a:spLocks noGrp="1"/>
          </p:cNvSpPr>
          <p:nvPr>
            <p:ph type="pic" sz="quarter" idx="15" hasCustomPrompt="1"/>
          </p:nvPr>
        </p:nvSpPr>
        <p:spPr>
          <a:xfrm>
            <a:off x="0" y="0"/>
            <a:ext cx="4785141" cy="6096000"/>
          </a:xfrm>
          <a:custGeom>
            <a:avLst/>
            <a:gdLst>
              <a:gd name="connsiteX0" fmla="*/ 0 w 4785141"/>
              <a:gd name="connsiteY0" fmla="*/ 0 h 6096000"/>
              <a:gd name="connsiteX1" fmla="*/ 4785141 w 4785141"/>
              <a:gd name="connsiteY1" fmla="*/ 0 h 6096000"/>
              <a:gd name="connsiteX2" fmla="*/ 4785141 w 4785141"/>
              <a:gd name="connsiteY2" fmla="*/ 5594478 h 6096000"/>
              <a:gd name="connsiteX3" fmla="*/ 4283619 w 4785141"/>
              <a:gd name="connsiteY3" fmla="*/ 6096000 h 6096000"/>
              <a:gd name="connsiteX4" fmla="*/ 0 w 4785141"/>
              <a:gd name="connsiteY4" fmla="*/ 6096000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141" h="6096000">
                <a:moveTo>
                  <a:pt x="0" y="0"/>
                </a:moveTo>
                <a:lnTo>
                  <a:pt x="4785141" y="0"/>
                </a:lnTo>
                <a:lnTo>
                  <a:pt x="4785141" y="5594478"/>
                </a:lnTo>
                <a:cubicBezTo>
                  <a:pt x="4785141" y="5871461"/>
                  <a:pt x="4560602" y="6096000"/>
                  <a:pt x="4283619" y="6096000"/>
                </a:cubicBezTo>
                <a:lnTo>
                  <a:pt x="0" y="6096000"/>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481302" y="1996440"/>
            <a:ext cx="5986798" cy="4099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187018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71726" y="822960"/>
            <a:ext cx="6140334" cy="973212"/>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71725" y="1996440"/>
            <a:ext cx="6140335" cy="4099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1088019-00EC-C5EE-FDBA-3FD6E5C52EF8}"/>
              </a:ext>
            </a:extLst>
          </p:cNvPr>
          <p:cNvSpPr>
            <a:spLocks noGrp="1"/>
          </p:cNvSpPr>
          <p:nvPr>
            <p:ph type="pic" sz="quarter" idx="15" hasCustomPrompt="1"/>
          </p:nvPr>
        </p:nvSpPr>
        <p:spPr>
          <a:xfrm>
            <a:off x="7619999" y="0"/>
            <a:ext cx="4572001" cy="6095689"/>
          </a:xfrm>
          <a:custGeom>
            <a:avLst/>
            <a:gdLst>
              <a:gd name="connsiteX0" fmla="*/ 0 w 4572001"/>
              <a:gd name="connsiteY0" fmla="*/ 0 h 6095689"/>
              <a:gd name="connsiteX1" fmla="*/ 4572001 w 4572001"/>
              <a:gd name="connsiteY1" fmla="*/ 0 h 6095689"/>
              <a:gd name="connsiteX2" fmla="*/ 4572001 w 4572001"/>
              <a:gd name="connsiteY2" fmla="*/ 6095689 h 6095689"/>
              <a:gd name="connsiteX3" fmla="*/ 501522 w 4572001"/>
              <a:gd name="connsiteY3" fmla="*/ 6095689 h 6095689"/>
              <a:gd name="connsiteX4" fmla="*/ 0 w 4572001"/>
              <a:gd name="connsiteY4" fmla="*/ 5590205 h 609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1" h="6095689">
                <a:moveTo>
                  <a:pt x="0" y="0"/>
                </a:moveTo>
                <a:lnTo>
                  <a:pt x="4572001" y="0"/>
                </a:lnTo>
                <a:lnTo>
                  <a:pt x="4572001" y="6095689"/>
                </a:lnTo>
                <a:lnTo>
                  <a:pt x="501522" y="6095689"/>
                </a:lnTo>
                <a:cubicBezTo>
                  <a:pt x="224539" y="6095689"/>
                  <a:pt x="0" y="5869376"/>
                  <a:pt x="0" y="5590205"/>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9" name="Footer Placeholder 8">
            <a:extLst>
              <a:ext uri="{FF2B5EF4-FFF2-40B4-BE49-F238E27FC236}">
                <a16:creationId xmlns:a16="http://schemas.microsoft.com/office/drawing/2014/main" id="{F1B30B23-B6C4-3723-57BA-D70C99D0320B}"/>
              </a:ext>
            </a:extLst>
          </p:cNvPr>
          <p:cNvSpPr>
            <a:spLocks noGrp="1"/>
          </p:cNvSpPr>
          <p:nvPr>
            <p:ph type="ftr" sz="quarter" idx="17"/>
          </p:nvPr>
        </p:nvSpPr>
        <p:spPr/>
        <p:txBody>
          <a:bodyPr/>
          <a:lstStyle/>
          <a:p>
            <a:endParaRPr lang="en-US"/>
          </a:p>
        </p:txBody>
      </p:sp>
      <p:sp>
        <p:nvSpPr>
          <p:cNvPr id="3" name="Date Placeholder 2">
            <a:extLst>
              <a:ext uri="{FF2B5EF4-FFF2-40B4-BE49-F238E27FC236}">
                <a16:creationId xmlns:a16="http://schemas.microsoft.com/office/drawing/2014/main" id="{B5CB376B-27E9-4CDA-655E-2AE645F1DE44}"/>
              </a:ext>
            </a:extLst>
          </p:cNvPr>
          <p:cNvSpPr>
            <a:spLocks noGrp="1"/>
          </p:cNvSpPr>
          <p:nvPr>
            <p:ph type="dt" sz="half" idx="16"/>
          </p:nvPr>
        </p:nvSpPr>
        <p:spPr/>
        <p:txBody>
          <a:bodyPr/>
          <a:lstStyle/>
          <a:p>
            <a:fld id="{D7E3ECEC-7E7B-4FB9-BAE8-5C10F12795EA}" type="datetimeFigureOut">
              <a:rPr lang="en-US" smtClean="0"/>
              <a:t>11/14/2025</a:t>
            </a:fld>
            <a:endParaRPr lang="en-US"/>
          </a:p>
        </p:txBody>
      </p:sp>
      <p:sp>
        <p:nvSpPr>
          <p:cNvPr id="10" name="Slide Number Placeholder 9">
            <a:extLst>
              <a:ext uri="{FF2B5EF4-FFF2-40B4-BE49-F238E27FC236}">
                <a16:creationId xmlns:a16="http://schemas.microsoft.com/office/drawing/2014/main" id="{4EC5A43C-DD1F-E7E6-BBC8-F953BC288BB0}"/>
              </a:ext>
            </a:extLst>
          </p:cNvPr>
          <p:cNvSpPr>
            <a:spLocks noGrp="1"/>
          </p:cNvSpPr>
          <p:nvPr>
            <p:ph type="sldNum" sz="quarter" idx="18"/>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377551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23912" y="822960"/>
            <a:ext cx="4243345" cy="1089702"/>
          </a:xfrm>
        </p:spPr>
        <p:txBody>
          <a:bodyPr anchor="t"/>
          <a:lstStyle/>
          <a:p>
            <a:r>
              <a:rPr lang="en-US"/>
              <a:t>Click to edit Master title style</a:t>
            </a:r>
          </a:p>
        </p:txBody>
      </p:sp>
      <p:sp>
        <p:nvSpPr>
          <p:cNvPr id="3" name="Picture Placeholder 2">
            <a:extLst>
              <a:ext uri="{FF2B5EF4-FFF2-40B4-BE49-F238E27FC236}">
                <a16:creationId xmlns:a16="http://schemas.microsoft.com/office/drawing/2014/main" id="{4DBFBCB5-4A7B-F7B3-9AAF-F908FB128AB0}"/>
              </a:ext>
            </a:extLst>
          </p:cNvPr>
          <p:cNvSpPr>
            <a:spLocks noGrp="1"/>
          </p:cNvSpPr>
          <p:nvPr>
            <p:ph type="pic" sz="quarter" idx="15" hasCustomPrompt="1"/>
          </p:nvPr>
        </p:nvSpPr>
        <p:spPr>
          <a:xfrm>
            <a:off x="0" y="0"/>
            <a:ext cx="6548534" cy="6100464"/>
          </a:xfrm>
          <a:custGeom>
            <a:avLst/>
            <a:gdLst>
              <a:gd name="connsiteX0" fmla="*/ 0 w 6548534"/>
              <a:gd name="connsiteY0" fmla="*/ 0 h 6100464"/>
              <a:gd name="connsiteX1" fmla="*/ 6548534 w 6548534"/>
              <a:gd name="connsiteY1" fmla="*/ 0 h 6100464"/>
              <a:gd name="connsiteX2" fmla="*/ 6548534 w 6548534"/>
              <a:gd name="connsiteY2" fmla="*/ 5595865 h 6100464"/>
              <a:gd name="connsiteX3" fmla="*/ 6047012 w 6548534"/>
              <a:gd name="connsiteY3" fmla="*/ 6100464 h 6100464"/>
              <a:gd name="connsiteX4" fmla="*/ 0 w 6548534"/>
              <a:gd name="connsiteY4" fmla="*/ 6100464 h 610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534" h="6100464">
                <a:moveTo>
                  <a:pt x="0" y="0"/>
                </a:moveTo>
                <a:lnTo>
                  <a:pt x="6548534" y="0"/>
                </a:lnTo>
                <a:lnTo>
                  <a:pt x="6548534" y="5595865"/>
                </a:lnTo>
                <a:cubicBezTo>
                  <a:pt x="6548534" y="5874548"/>
                  <a:pt x="6323995" y="6100464"/>
                  <a:pt x="6047012" y="6100464"/>
                </a:cubicBezTo>
                <a:lnTo>
                  <a:pt x="0" y="610046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23069" y="1988820"/>
            <a:ext cx="4244188" cy="4111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B8F54AB8-6B4D-C00F-7A9F-6627E7066D2A}"/>
              </a:ext>
            </a:extLst>
          </p:cNvPr>
          <p:cNvSpPr>
            <a:spLocks noGrp="1"/>
          </p:cNvSpPr>
          <p:nvPr>
            <p:ph type="ftr" sz="quarter" idx="17"/>
          </p:nvPr>
        </p:nvSpPr>
        <p:spPr/>
        <p:txBody>
          <a:bodyPr/>
          <a:lstStyle/>
          <a:p>
            <a:endParaRPr lang="en-US"/>
          </a:p>
        </p:txBody>
      </p:sp>
      <p:sp>
        <p:nvSpPr>
          <p:cNvPr id="4" name="Date Placeholder 3">
            <a:extLst>
              <a:ext uri="{FF2B5EF4-FFF2-40B4-BE49-F238E27FC236}">
                <a16:creationId xmlns:a16="http://schemas.microsoft.com/office/drawing/2014/main" id="{DC218C63-B1E1-78F4-CF24-6991FB09C1C4}"/>
              </a:ext>
            </a:extLst>
          </p:cNvPr>
          <p:cNvSpPr>
            <a:spLocks noGrp="1"/>
          </p:cNvSpPr>
          <p:nvPr>
            <p:ph type="dt" sz="half" idx="16"/>
          </p:nvPr>
        </p:nvSpPr>
        <p:spPr/>
        <p:txBody>
          <a:bodyPr/>
          <a:lstStyle/>
          <a:p>
            <a:fld id="{D7E3ECEC-7E7B-4FB9-BAE8-5C10F12795EA}" type="datetimeFigureOut">
              <a:rPr lang="en-US" smtClean="0"/>
              <a:t>11/14/2025</a:t>
            </a:fld>
            <a:endParaRPr lang="en-US"/>
          </a:p>
        </p:txBody>
      </p:sp>
      <p:sp>
        <p:nvSpPr>
          <p:cNvPr id="10" name="Slide Number Placeholder 9">
            <a:extLst>
              <a:ext uri="{FF2B5EF4-FFF2-40B4-BE49-F238E27FC236}">
                <a16:creationId xmlns:a16="http://schemas.microsoft.com/office/drawing/2014/main" id="{BD268E9B-F4A2-5ABF-D43A-3BF4DCADB3FB}"/>
              </a:ext>
            </a:extLst>
          </p:cNvPr>
          <p:cNvSpPr>
            <a:spLocks noGrp="1"/>
          </p:cNvSpPr>
          <p:nvPr>
            <p:ph type="sldNum" sz="quarter" idx="18"/>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724721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71724" y="822961"/>
            <a:ext cx="4177554" cy="1031240"/>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71725" y="1993392"/>
            <a:ext cx="4177553" cy="410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D2D7B58-DFF6-BC00-8544-64FC5F7EED57}"/>
              </a:ext>
            </a:extLst>
          </p:cNvPr>
          <p:cNvSpPr>
            <a:spLocks noGrp="1"/>
          </p:cNvSpPr>
          <p:nvPr>
            <p:ph type="pic" sz="quarter" idx="15" hasCustomPrompt="1"/>
          </p:nvPr>
        </p:nvSpPr>
        <p:spPr>
          <a:xfrm>
            <a:off x="5643722" y="0"/>
            <a:ext cx="6548279" cy="6105855"/>
          </a:xfrm>
          <a:custGeom>
            <a:avLst/>
            <a:gdLst>
              <a:gd name="connsiteX0" fmla="*/ 0 w 6548279"/>
              <a:gd name="connsiteY0" fmla="*/ 0 h 6105855"/>
              <a:gd name="connsiteX1" fmla="*/ 6548279 w 6548279"/>
              <a:gd name="connsiteY1" fmla="*/ 0 h 6105855"/>
              <a:gd name="connsiteX2" fmla="*/ 6548279 w 6548279"/>
              <a:gd name="connsiteY2" fmla="*/ 6105855 h 6105855"/>
              <a:gd name="connsiteX3" fmla="*/ 501522 w 6548279"/>
              <a:gd name="connsiteY3" fmla="*/ 6105855 h 6105855"/>
              <a:gd name="connsiteX4" fmla="*/ 0 w 6548279"/>
              <a:gd name="connsiteY4" fmla="*/ 5600680 h 610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279" h="6105855">
                <a:moveTo>
                  <a:pt x="0" y="0"/>
                </a:moveTo>
                <a:lnTo>
                  <a:pt x="6548279" y="0"/>
                </a:lnTo>
                <a:lnTo>
                  <a:pt x="6548279" y="6105855"/>
                </a:lnTo>
                <a:lnTo>
                  <a:pt x="501522" y="6105855"/>
                </a:lnTo>
                <a:cubicBezTo>
                  <a:pt x="224539" y="6105855"/>
                  <a:pt x="0" y="5879680"/>
                  <a:pt x="0" y="560068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966140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23912" y="822960"/>
            <a:ext cx="4243345" cy="1089702"/>
          </a:xfrm>
        </p:spPr>
        <p:txBody>
          <a:bodyPr anchor="t"/>
          <a:lstStyle/>
          <a:p>
            <a:r>
              <a:rPr lang="en-US"/>
              <a:t>Click to edit Master title style</a:t>
            </a:r>
          </a:p>
        </p:txBody>
      </p:sp>
      <p:sp>
        <p:nvSpPr>
          <p:cNvPr id="19" name="Picture Placeholder 18">
            <a:extLst>
              <a:ext uri="{FF2B5EF4-FFF2-40B4-BE49-F238E27FC236}">
                <a16:creationId xmlns:a16="http://schemas.microsoft.com/office/drawing/2014/main" id="{03AE08AD-600E-B6CB-33D0-F11CE0529C45}"/>
              </a:ext>
            </a:extLst>
          </p:cNvPr>
          <p:cNvSpPr>
            <a:spLocks noGrp="1"/>
          </p:cNvSpPr>
          <p:nvPr>
            <p:ph type="pic" sz="quarter" idx="15" hasCustomPrompt="1"/>
          </p:nvPr>
        </p:nvSpPr>
        <p:spPr>
          <a:xfrm>
            <a:off x="1" y="765214"/>
            <a:ext cx="6559827" cy="6092786"/>
          </a:xfrm>
          <a:custGeom>
            <a:avLst/>
            <a:gdLst>
              <a:gd name="connsiteX0" fmla="*/ 0 w 6559827"/>
              <a:gd name="connsiteY0" fmla="*/ 0 h 6092786"/>
              <a:gd name="connsiteX1" fmla="*/ 6058305 w 6559827"/>
              <a:gd name="connsiteY1" fmla="*/ 0 h 6092786"/>
              <a:gd name="connsiteX2" fmla="*/ 6559827 w 6559827"/>
              <a:gd name="connsiteY2" fmla="*/ 501522 h 6092786"/>
              <a:gd name="connsiteX3" fmla="*/ 6559827 w 6559827"/>
              <a:gd name="connsiteY3" fmla="*/ 6092786 h 6092786"/>
              <a:gd name="connsiteX4" fmla="*/ 0 w 6559827"/>
              <a:gd name="connsiteY4" fmla="*/ 6092786 h 6092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827" h="6092786">
                <a:moveTo>
                  <a:pt x="0" y="0"/>
                </a:moveTo>
                <a:lnTo>
                  <a:pt x="6058305" y="0"/>
                </a:lnTo>
                <a:cubicBezTo>
                  <a:pt x="6335288" y="0"/>
                  <a:pt x="6559827" y="224539"/>
                  <a:pt x="6559827" y="501522"/>
                </a:cubicBezTo>
                <a:lnTo>
                  <a:pt x="6559827" y="6092786"/>
                </a:lnTo>
                <a:lnTo>
                  <a:pt x="0" y="6092786"/>
                </a:ln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23069" y="1988820"/>
            <a:ext cx="4244188" cy="4107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223069" y="6329172"/>
            <a:ext cx="2816835"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601199" y="6329172"/>
            <a:ext cx="1387589" cy="338328"/>
          </a:xfrm>
        </p:spPr>
        <p:txBody>
          <a:bodyPr/>
          <a:lstStyle>
            <a:lvl1pPr>
              <a:defRPr>
                <a:solidFill>
                  <a:schemeClr val="tx1"/>
                </a:solidFill>
                <a:effectLst/>
              </a:defRPr>
            </a:lvl1p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55096" y="6329172"/>
            <a:ext cx="454437"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546265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822324"/>
            <a:ext cx="2959272" cy="1630841"/>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8096" y="2590800"/>
            <a:ext cx="2959272" cy="3505200"/>
          </a:xfrm>
        </p:spPr>
        <p:txBody>
          <a:bodyPr vert="horz" lIns="91440" tIns="45720" rIns="91440" bIns="45720" rtlCol="0">
            <a:normAutofit/>
          </a:bodyPr>
          <a:lstStyle>
            <a:lvl1pPr marL="285750" indent="-285750">
              <a:buFont typeface="Arial" panose="020B0604020202020204" pitchFamily="34" charset="0"/>
              <a:buChar char="•"/>
              <a:defRPr lang="en-US" dirty="0"/>
            </a:lvl1pPr>
            <a:lvl2pPr marL="400050" indent="-171450">
              <a:buFont typeface="Arial" panose="020B0604020202020204" pitchFamily="34" charset="0"/>
              <a:buChar char="•"/>
              <a:defRPr lang="en-US" dirty="0"/>
            </a:lvl2pPr>
            <a:lvl3pPr marL="628650" indent="-171450">
              <a:buFont typeface="Arial" panose="020B0604020202020204" pitchFamily="34" charset="0"/>
              <a:buChar char="•"/>
              <a:defRPr lang="en-US" dirty="0"/>
            </a:lvl3pPr>
            <a:lvl4pPr marL="857250" indent="-171450">
              <a:buFont typeface="Arial" panose="020B0604020202020204" pitchFamily="34" charset="0"/>
              <a:buChar char="•"/>
              <a:defRPr lang="en-US" dirty="0"/>
            </a:lvl4pPr>
            <a:lvl5pPr marL="1085850" indent="-171450">
              <a:buFont typeface="Arial" panose="020B0604020202020204" pitchFamily="34" charset="0"/>
              <a:buChar cha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68096" y="6327648"/>
            <a:ext cx="1833677"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2601773" y="6318659"/>
            <a:ext cx="1092885" cy="338328"/>
          </a:xfrm>
        </p:spPr>
        <p:txBody>
          <a:bodyPr/>
          <a:lstStyle>
            <a:lvl1pPr>
              <a:defRPr>
                <a:solidFill>
                  <a:schemeClr val="tx1"/>
                </a:solidFill>
                <a:effectLst/>
              </a:defRPr>
            </a:lvl1p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694658" y="6318659"/>
            <a:ext cx="457200" cy="338328"/>
          </a:xfrm>
        </p:spPr>
        <p:txBody>
          <a:bodyPr/>
          <a:lstStyle/>
          <a:p>
            <a:fld id="{235F31FF-4816-4A7C-BAEE-4B5C41A91EB1}" type="slidenum">
              <a:rPr lang="en-US" smtClean="0"/>
              <a:t>‹#›</a:t>
            </a:fld>
            <a:endParaRPr lang="en-US"/>
          </a:p>
        </p:txBody>
      </p:sp>
      <p:sp>
        <p:nvSpPr>
          <p:cNvPr id="12" name="Picture Placeholder 11">
            <a:extLst>
              <a:ext uri="{FF2B5EF4-FFF2-40B4-BE49-F238E27FC236}">
                <a16:creationId xmlns:a16="http://schemas.microsoft.com/office/drawing/2014/main" id="{0A8E9606-29A0-9DB6-D153-C4863559DC60}"/>
              </a:ext>
            </a:extLst>
          </p:cNvPr>
          <p:cNvSpPr>
            <a:spLocks noGrp="1"/>
          </p:cNvSpPr>
          <p:nvPr>
            <p:ph type="pic" sz="quarter" idx="15" hasCustomPrompt="1"/>
          </p:nvPr>
        </p:nvSpPr>
        <p:spPr>
          <a:xfrm>
            <a:off x="4383033" y="765213"/>
            <a:ext cx="7808967" cy="6092787"/>
          </a:xfrm>
          <a:custGeom>
            <a:avLst/>
            <a:gdLst>
              <a:gd name="connsiteX0" fmla="*/ 501522 w 7808967"/>
              <a:gd name="connsiteY0" fmla="*/ 0 h 6092787"/>
              <a:gd name="connsiteX1" fmla="*/ 7808967 w 7808967"/>
              <a:gd name="connsiteY1" fmla="*/ 0 h 6092787"/>
              <a:gd name="connsiteX2" fmla="*/ 7808967 w 7808967"/>
              <a:gd name="connsiteY2" fmla="*/ 6092787 h 6092787"/>
              <a:gd name="connsiteX3" fmla="*/ 0 w 7808967"/>
              <a:gd name="connsiteY3" fmla="*/ 6092787 h 6092787"/>
              <a:gd name="connsiteX4" fmla="*/ 0 w 7808967"/>
              <a:gd name="connsiteY4" fmla="*/ 501522 h 6092787"/>
              <a:gd name="connsiteX5" fmla="*/ 501522 w 7808967"/>
              <a:gd name="connsiteY5" fmla="*/ 0 h 609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8967" h="6092787">
                <a:moveTo>
                  <a:pt x="501522" y="0"/>
                </a:moveTo>
                <a:lnTo>
                  <a:pt x="7808967" y="0"/>
                </a:lnTo>
                <a:lnTo>
                  <a:pt x="7808967" y="6092787"/>
                </a:lnTo>
                <a:lnTo>
                  <a:pt x="0" y="6092787"/>
                </a:lnTo>
                <a:lnTo>
                  <a:pt x="0" y="501522"/>
                </a:lnTo>
                <a:cubicBezTo>
                  <a:pt x="0" y="224539"/>
                  <a:pt x="224539" y="0"/>
                  <a:pt x="501522" y="0"/>
                </a:cubicBez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2559167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4842437"/>
            <a:ext cx="3636745" cy="1253564"/>
          </a:xfrm>
        </p:spPr>
        <p:txBody>
          <a:bodyPr anchor="t">
            <a:noAutofit/>
          </a:bodyPr>
          <a:lstStyle>
            <a:lvl1pPr>
              <a:defRPr sz="2500"/>
            </a:lvl1pPr>
          </a:lstStyle>
          <a:p>
            <a:r>
              <a:rPr lang="en-US"/>
              <a:t>Click to edit Master title style</a:t>
            </a:r>
          </a:p>
        </p:txBody>
      </p:sp>
      <p:sp>
        <p:nvSpPr>
          <p:cNvPr id="9" name="Picture Placeholder 3">
            <a:extLst>
              <a:ext uri="{FF2B5EF4-FFF2-40B4-BE49-F238E27FC236}">
                <a16:creationId xmlns:a16="http://schemas.microsoft.com/office/drawing/2014/main" id="{D90D792C-BF4F-3E3A-5C82-8AA602818235}"/>
              </a:ext>
            </a:extLst>
          </p:cNvPr>
          <p:cNvSpPr>
            <a:spLocks noGrp="1"/>
          </p:cNvSpPr>
          <p:nvPr>
            <p:ph type="pic" sz="quarter" idx="15" hasCustomPrompt="1"/>
          </p:nvPr>
        </p:nvSpPr>
        <p:spPr>
          <a:xfrm>
            <a:off x="0" y="0"/>
            <a:ext cx="11468100" cy="4354140"/>
          </a:xfrm>
          <a:custGeom>
            <a:avLst/>
            <a:gdLst>
              <a:gd name="connsiteX0" fmla="*/ 0 w 11468100"/>
              <a:gd name="connsiteY0" fmla="*/ 0 h 4354140"/>
              <a:gd name="connsiteX1" fmla="*/ 11468100 w 11468100"/>
              <a:gd name="connsiteY1" fmla="*/ 0 h 4354140"/>
              <a:gd name="connsiteX2" fmla="*/ 11468100 w 11468100"/>
              <a:gd name="connsiteY2" fmla="*/ 3852618 h 4354140"/>
              <a:gd name="connsiteX3" fmla="*/ 10965387 w 11468100"/>
              <a:gd name="connsiteY3" fmla="*/ 4354140 h 4354140"/>
              <a:gd name="connsiteX4" fmla="*/ 0 w 11468100"/>
              <a:gd name="connsiteY4" fmla="*/ 4354140 h 435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4354140">
                <a:moveTo>
                  <a:pt x="0" y="0"/>
                </a:moveTo>
                <a:lnTo>
                  <a:pt x="11468100" y="0"/>
                </a:lnTo>
                <a:lnTo>
                  <a:pt x="11468100" y="3852618"/>
                </a:lnTo>
                <a:cubicBezTo>
                  <a:pt x="11468100" y="4129601"/>
                  <a:pt x="11243028" y="4354140"/>
                  <a:pt x="10965387" y="4354140"/>
                </a:cubicBezTo>
                <a:lnTo>
                  <a:pt x="0" y="4354140"/>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889635" y="4854632"/>
            <a:ext cx="6579807" cy="1393767"/>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859340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72090" y="4095740"/>
            <a:ext cx="3242191" cy="1704459"/>
          </a:xfrm>
        </p:spPr>
        <p:txBody>
          <a:bodyPr anchor="t">
            <a:noAutofit/>
          </a:bodyPr>
          <a:lstStyle>
            <a:lvl1pPr>
              <a:defRPr sz="2500"/>
            </a:lvl1pPr>
          </a:lstStyle>
          <a:p>
            <a:r>
              <a:rPr lang="en-US"/>
              <a:t>Click to edit Master title style</a:t>
            </a:r>
          </a:p>
        </p:txBody>
      </p:sp>
      <p:sp>
        <p:nvSpPr>
          <p:cNvPr id="9" name="Picture Placeholder 8">
            <a:extLst>
              <a:ext uri="{FF2B5EF4-FFF2-40B4-BE49-F238E27FC236}">
                <a16:creationId xmlns:a16="http://schemas.microsoft.com/office/drawing/2014/main" id="{C842B8C5-7416-8C92-3E56-737867305A74}"/>
              </a:ext>
            </a:extLst>
          </p:cNvPr>
          <p:cNvSpPr>
            <a:spLocks noGrp="1"/>
          </p:cNvSpPr>
          <p:nvPr>
            <p:ph type="pic" sz="quarter" idx="15" hasCustomPrompt="1"/>
          </p:nvPr>
        </p:nvSpPr>
        <p:spPr>
          <a:xfrm>
            <a:off x="0" y="0"/>
            <a:ext cx="11468100" cy="3659602"/>
          </a:xfrm>
          <a:custGeom>
            <a:avLst/>
            <a:gdLst>
              <a:gd name="connsiteX0" fmla="*/ 0 w 11468100"/>
              <a:gd name="connsiteY0" fmla="*/ 0 h 3659602"/>
              <a:gd name="connsiteX1" fmla="*/ 11468100 w 11468100"/>
              <a:gd name="connsiteY1" fmla="*/ 0 h 3659602"/>
              <a:gd name="connsiteX2" fmla="*/ 11468100 w 11468100"/>
              <a:gd name="connsiteY2" fmla="*/ 3158080 h 3659602"/>
              <a:gd name="connsiteX3" fmla="*/ 10964923 w 11468100"/>
              <a:gd name="connsiteY3" fmla="*/ 3659602 h 3659602"/>
              <a:gd name="connsiteX4" fmla="*/ 0 w 11468100"/>
              <a:gd name="connsiteY4" fmla="*/ 3659602 h 365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3659602">
                <a:moveTo>
                  <a:pt x="0" y="0"/>
                </a:moveTo>
                <a:lnTo>
                  <a:pt x="11468100" y="0"/>
                </a:lnTo>
                <a:lnTo>
                  <a:pt x="11468100" y="3158080"/>
                </a:lnTo>
                <a:cubicBezTo>
                  <a:pt x="11468100" y="3435063"/>
                  <a:pt x="11242820" y="3659602"/>
                  <a:pt x="10964923" y="3659602"/>
                </a:cubicBezTo>
                <a:lnTo>
                  <a:pt x="0" y="365960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375355" y="4095740"/>
            <a:ext cx="7092745" cy="2006016"/>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61479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823860" y="1376413"/>
            <a:ext cx="3834793" cy="2697480"/>
          </a:xfrm>
        </p:spPr>
        <p:txBody>
          <a:bodyPr vert="horz" lIns="91440" tIns="45720" rIns="91440" bIns="45720" rtlCol="0" anchor="b">
            <a:normAutofit/>
          </a:bodyPr>
          <a:lstStyle>
            <a:lvl1pPr>
              <a:defRPr lang="en-US" sz="3600" dirty="0"/>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823860" y="4073893"/>
            <a:ext cx="3599210" cy="1162250"/>
          </a:xfrm>
        </p:spPr>
        <p:txBody>
          <a:bodyPr vert="horz" lIns="91440" tIns="45720" rIns="91440" bIns="45720" rtlCol="0" anchor="ctr">
            <a:normAutofit/>
          </a:bodyPr>
          <a:lstStyle>
            <a:lvl1pPr marL="0" indent="0">
              <a:lnSpc>
                <a:spcPct val="100000"/>
              </a:lnSpc>
              <a:buNone/>
              <a:defRPr lang="en-US" sz="1600" dirty="0"/>
            </a:lvl1pPr>
          </a:lstStyle>
          <a:p>
            <a:pPr lvl="0"/>
            <a:r>
              <a:rPr lang="en-US"/>
              <a:t>Click to edit Master subtitle style</a:t>
            </a:r>
          </a:p>
        </p:txBody>
      </p:sp>
      <p:sp>
        <p:nvSpPr>
          <p:cNvPr id="8" name="Picture Placeholder 10">
            <a:extLst>
              <a:ext uri="{FF2B5EF4-FFF2-40B4-BE49-F238E27FC236}">
                <a16:creationId xmlns:a16="http://schemas.microsoft.com/office/drawing/2014/main" id="{51CC2D7F-4DE5-3D21-470F-8B959A5C44D8}"/>
              </a:ext>
            </a:extLst>
          </p:cNvPr>
          <p:cNvSpPr>
            <a:spLocks noGrp="1"/>
          </p:cNvSpPr>
          <p:nvPr>
            <p:ph type="pic" sz="quarter" idx="13" hasCustomPrompt="1"/>
          </p:nvPr>
        </p:nvSpPr>
        <p:spPr>
          <a:xfrm>
            <a:off x="0" y="0"/>
            <a:ext cx="7274402" cy="6096000"/>
          </a:xfrm>
          <a:custGeom>
            <a:avLst/>
            <a:gdLst>
              <a:gd name="connsiteX0" fmla="*/ 0 w 7274402"/>
              <a:gd name="connsiteY0" fmla="*/ 0 h 6096000"/>
              <a:gd name="connsiteX1" fmla="*/ 7274402 w 7274402"/>
              <a:gd name="connsiteY1" fmla="*/ 0 h 6096000"/>
              <a:gd name="connsiteX2" fmla="*/ 7274402 w 7274402"/>
              <a:gd name="connsiteY2" fmla="*/ 5598011 h 6096000"/>
              <a:gd name="connsiteX3" fmla="*/ 6779450 w 7274402"/>
              <a:gd name="connsiteY3" fmla="*/ 6096000 h 6096000"/>
              <a:gd name="connsiteX4" fmla="*/ 0 w 7274402"/>
              <a:gd name="connsiteY4" fmla="*/ 6096000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4402" h="6096000">
                <a:moveTo>
                  <a:pt x="0" y="0"/>
                </a:moveTo>
                <a:lnTo>
                  <a:pt x="7274402" y="0"/>
                </a:lnTo>
                <a:lnTo>
                  <a:pt x="7274402" y="5598011"/>
                </a:lnTo>
                <a:cubicBezTo>
                  <a:pt x="7274402" y="5873043"/>
                  <a:pt x="7052804" y="6096000"/>
                  <a:pt x="6779450" y="6096000"/>
                </a:cubicBezTo>
                <a:lnTo>
                  <a:pt x="0" y="6096000"/>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9865566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822960"/>
            <a:ext cx="3159974" cy="1612741"/>
          </a:xfrm>
        </p:spPr>
        <p:txBody>
          <a:bodyPr anchor="t">
            <a:noAutofit/>
          </a:bodyPr>
          <a:lstStyle>
            <a:lvl1pPr>
              <a:defRPr sz="2500"/>
            </a:lvl1pPr>
          </a:lstStyle>
          <a:p>
            <a:r>
              <a:rPr lang="en-US"/>
              <a:t>Click to edit Master title style</a:t>
            </a:r>
          </a:p>
        </p:txBody>
      </p:sp>
      <p:sp>
        <p:nvSpPr>
          <p:cNvPr id="9" name="Footer Placeholder 8">
            <a:extLst>
              <a:ext uri="{FF2B5EF4-FFF2-40B4-BE49-F238E27FC236}">
                <a16:creationId xmlns:a16="http://schemas.microsoft.com/office/drawing/2014/main" id="{C0D06C70-6C8E-0F10-743F-047DC1563DEE}"/>
              </a:ext>
            </a:extLst>
          </p:cNvPr>
          <p:cNvSpPr>
            <a:spLocks noGrp="1"/>
          </p:cNvSpPr>
          <p:nvPr>
            <p:ph type="ftr" sz="quarter" idx="17"/>
          </p:nvPr>
        </p:nvSpPr>
        <p:spPr>
          <a:xfrm>
            <a:off x="772090" y="64008"/>
            <a:ext cx="2816835" cy="338328"/>
          </a:xfrm>
        </p:spPr>
        <p:txBody>
          <a:bodyPr/>
          <a:lstStyle/>
          <a:p>
            <a:endParaRPr lang="en-US"/>
          </a:p>
        </p:txBody>
      </p:sp>
      <p:sp>
        <p:nvSpPr>
          <p:cNvPr id="3" name="Date Placeholder 2">
            <a:extLst>
              <a:ext uri="{FF2B5EF4-FFF2-40B4-BE49-F238E27FC236}">
                <a16:creationId xmlns:a16="http://schemas.microsoft.com/office/drawing/2014/main" id="{984B292A-7A06-6DDC-E8C4-EBEEF5A46C03}"/>
              </a:ext>
            </a:extLst>
          </p:cNvPr>
          <p:cNvSpPr>
            <a:spLocks noGrp="1"/>
          </p:cNvSpPr>
          <p:nvPr>
            <p:ph type="dt" sz="half" idx="16"/>
          </p:nvPr>
        </p:nvSpPr>
        <p:spPr>
          <a:xfrm>
            <a:off x="9291411" y="64008"/>
            <a:ext cx="1612674" cy="338328"/>
          </a:xfrm>
        </p:spPr>
        <p:txBody>
          <a:bodyPr/>
          <a:lstStyle/>
          <a:p>
            <a:fld id="{D7E3ECEC-7E7B-4FB9-BAE8-5C10F12795EA}" type="datetimeFigureOut">
              <a:rPr lang="en-US" smtClean="0"/>
              <a:t>11/14/2025</a:t>
            </a:fld>
            <a:endParaRPr lang="en-US"/>
          </a:p>
        </p:txBody>
      </p:sp>
      <p:sp>
        <p:nvSpPr>
          <p:cNvPr id="10" name="Slide Number Placeholder 9">
            <a:extLst>
              <a:ext uri="{FF2B5EF4-FFF2-40B4-BE49-F238E27FC236}">
                <a16:creationId xmlns:a16="http://schemas.microsoft.com/office/drawing/2014/main" id="{5D35E09C-E9FB-8393-0705-FD349F06C4C1}"/>
              </a:ext>
            </a:extLst>
          </p:cNvPr>
          <p:cNvSpPr>
            <a:spLocks noGrp="1"/>
          </p:cNvSpPr>
          <p:nvPr>
            <p:ph type="sldNum" sz="quarter" idx="18"/>
          </p:nvPr>
        </p:nvSpPr>
        <p:spPr>
          <a:xfrm>
            <a:off x="11050742" y="64008"/>
            <a:ext cx="457200" cy="338328"/>
          </a:xfrm>
        </p:spPr>
        <p:txBody>
          <a:bodyPr/>
          <a:lstStyle/>
          <a:p>
            <a:fld id="{235F31FF-4816-4A7C-BAEE-4B5C41A91EB1}" type="slidenum">
              <a:rPr lang="en-US" smtClean="0"/>
              <a:t>‹#›</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375355" y="822959"/>
            <a:ext cx="7092745" cy="1998677"/>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90B4482-E492-864A-9429-7F3F86067CBD}"/>
              </a:ext>
            </a:extLst>
          </p:cNvPr>
          <p:cNvSpPr>
            <a:spLocks noGrp="1"/>
          </p:cNvSpPr>
          <p:nvPr>
            <p:ph type="pic" sz="quarter" idx="15" hasCustomPrompt="1"/>
          </p:nvPr>
        </p:nvSpPr>
        <p:spPr>
          <a:xfrm>
            <a:off x="0" y="3268078"/>
            <a:ext cx="11468100" cy="3589922"/>
          </a:xfrm>
          <a:custGeom>
            <a:avLst/>
            <a:gdLst>
              <a:gd name="connsiteX0" fmla="*/ 0 w 11468100"/>
              <a:gd name="connsiteY0" fmla="*/ 0 h 3589922"/>
              <a:gd name="connsiteX1" fmla="*/ 10964923 w 11468100"/>
              <a:gd name="connsiteY1" fmla="*/ 0 h 3589922"/>
              <a:gd name="connsiteX2" fmla="*/ 11468100 w 11468100"/>
              <a:gd name="connsiteY2" fmla="*/ 501522 h 3589922"/>
              <a:gd name="connsiteX3" fmla="*/ 11468100 w 11468100"/>
              <a:gd name="connsiteY3" fmla="*/ 3589922 h 3589922"/>
              <a:gd name="connsiteX4" fmla="*/ 0 w 11468100"/>
              <a:gd name="connsiteY4" fmla="*/ 3589922 h 35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3589922">
                <a:moveTo>
                  <a:pt x="0" y="0"/>
                </a:moveTo>
                <a:lnTo>
                  <a:pt x="10964923" y="0"/>
                </a:lnTo>
                <a:cubicBezTo>
                  <a:pt x="11242820" y="0"/>
                  <a:pt x="11468100" y="224539"/>
                  <a:pt x="11468100" y="501522"/>
                </a:cubicBezTo>
                <a:lnTo>
                  <a:pt x="11468100" y="3589922"/>
                </a:lnTo>
                <a:lnTo>
                  <a:pt x="0" y="3589922"/>
                </a:ln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691466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72090" y="3316097"/>
            <a:ext cx="3242191" cy="1704459"/>
          </a:xfrm>
        </p:spPr>
        <p:txBody>
          <a:bodyPr anchor="t">
            <a:noAutofit/>
          </a:bodyPr>
          <a:lstStyle>
            <a:lvl1pPr>
              <a:defRPr sz="2500"/>
            </a:lvl1pPr>
          </a:lstStyle>
          <a:p>
            <a:r>
              <a:rPr lang="en-US"/>
              <a:t>Click to edit Master title style</a:t>
            </a:r>
          </a:p>
        </p:txBody>
      </p:sp>
      <p:sp>
        <p:nvSpPr>
          <p:cNvPr id="4" name="Picture Placeholder 3">
            <a:extLst>
              <a:ext uri="{FF2B5EF4-FFF2-40B4-BE49-F238E27FC236}">
                <a16:creationId xmlns:a16="http://schemas.microsoft.com/office/drawing/2014/main" id="{D6389053-627F-50C3-46B2-6517FF15D614}"/>
              </a:ext>
            </a:extLst>
          </p:cNvPr>
          <p:cNvSpPr>
            <a:spLocks noGrp="1"/>
          </p:cNvSpPr>
          <p:nvPr>
            <p:ph type="pic" sz="quarter" idx="15" hasCustomPrompt="1"/>
          </p:nvPr>
        </p:nvSpPr>
        <p:spPr>
          <a:xfrm>
            <a:off x="0" y="1"/>
            <a:ext cx="11468100" cy="2879959"/>
          </a:xfrm>
          <a:custGeom>
            <a:avLst/>
            <a:gdLst>
              <a:gd name="connsiteX0" fmla="*/ 0 w 11468100"/>
              <a:gd name="connsiteY0" fmla="*/ 0 h 2879959"/>
              <a:gd name="connsiteX1" fmla="*/ 11468100 w 11468100"/>
              <a:gd name="connsiteY1" fmla="*/ 0 h 2879959"/>
              <a:gd name="connsiteX2" fmla="*/ 11468100 w 11468100"/>
              <a:gd name="connsiteY2" fmla="*/ 2378437 h 2879959"/>
              <a:gd name="connsiteX3" fmla="*/ 10964923 w 11468100"/>
              <a:gd name="connsiteY3" fmla="*/ 2879959 h 2879959"/>
              <a:gd name="connsiteX4" fmla="*/ 0 w 11468100"/>
              <a:gd name="connsiteY4" fmla="*/ 2879959 h 28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2879959">
                <a:moveTo>
                  <a:pt x="0" y="0"/>
                </a:moveTo>
                <a:lnTo>
                  <a:pt x="11468100" y="0"/>
                </a:lnTo>
                <a:lnTo>
                  <a:pt x="11468100" y="2378437"/>
                </a:lnTo>
                <a:cubicBezTo>
                  <a:pt x="11468100" y="2655420"/>
                  <a:pt x="11242820" y="2879959"/>
                  <a:pt x="10964923" y="2879959"/>
                </a:cubicBezTo>
                <a:lnTo>
                  <a:pt x="0" y="2879959"/>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375355" y="3316096"/>
            <a:ext cx="7092745" cy="285292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194391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822960"/>
            <a:ext cx="10706100" cy="604428"/>
          </a:xfrm>
        </p:spPr>
        <p:txBody>
          <a:bodyPr anchor="t"/>
          <a:lstStyle/>
          <a:p>
            <a:r>
              <a:rPr lang="en-US"/>
              <a:t>Click to edit Master title style</a:t>
            </a:r>
          </a:p>
        </p:txBody>
      </p:sp>
      <p:sp>
        <p:nvSpPr>
          <p:cNvPr id="4" name="Picture Placeholder 3">
            <a:extLst>
              <a:ext uri="{FF2B5EF4-FFF2-40B4-BE49-F238E27FC236}">
                <a16:creationId xmlns:a16="http://schemas.microsoft.com/office/drawing/2014/main" id="{5F790B68-0230-A98B-796E-2C008AC2CC5D}"/>
              </a:ext>
            </a:extLst>
          </p:cNvPr>
          <p:cNvSpPr>
            <a:spLocks noGrp="1"/>
          </p:cNvSpPr>
          <p:nvPr>
            <p:ph type="pic" sz="quarter" idx="15" hasCustomPrompt="1"/>
          </p:nvPr>
        </p:nvSpPr>
        <p:spPr>
          <a:xfrm>
            <a:off x="0" y="1750092"/>
            <a:ext cx="6553940" cy="5107908"/>
          </a:xfrm>
          <a:custGeom>
            <a:avLst/>
            <a:gdLst>
              <a:gd name="connsiteX0" fmla="*/ 0 w 6553940"/>
              <a:gd name="connsiteY0" fmla="*/ 0 h 5107908"/>
              <a:gd name="connsiteX1" fmla="*/ 6118541 w 6553940"/>
              <a:gd name="connsiteY1" fmla="*/ 0 h 5107908"/>
              <a:gd name="connsiteX2" fmla="*/ 6553940 w 6553940"/>
              <a:gd name="connsiteY2" fmla="*/ 439618 h 5107908"/>
              <a:gd name="connsiteX3" fmla="*/ 6553940 w 6553940"/>
              <a:gd name="connsiteY3" fmla="*/ 5107908 h 5107908"/>
              <a:gd name="connsiteX4" fmla="*/ 0 w 6553940"/>
              <a:gd name="connsiteY4" fmla="*/ 5107908 h 5107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940" h="5107908">
                <a:moveTo>
                  <a:pt x="0" y="0"/>
                </a:moveTo>
                <a:lnTo>
                  <a:pt x="6118541" y="0"/>
                </a:lnTo>
                <a:cubicBezTo>
                  <a:pt x="6359005" y="0"/>
                  <a:pt x="6553940" y="196824"/>
                  <a:pt x="6553940" y="439618"/>
                </a:cubicBezTo>
                <a:lnTo>
                  <a:pt x="6553940" y="5107908"/>
                </a:lnTo>
                <a:lnTo>
                  <a:pt x="0" y="5107908"/>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199994" y="1679171"/>
            <a:ext cx="4268106" cy="4493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199994" y="6389695"/>
            <a:ext cx="2183822"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73704" y="6389695"/>
            <a:ext cx="1625600" cy="338328"/>
          </a:xfrm>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25200" y="6389695"/>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108683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822959"/>
            <a:ext cx="4811167" cy="916991"/>
          </a:xfrm>
        </p:spPr>
        <p:txBody>
          <a:bodyPr anchor="t"/>
          <a:lstStyle/>
          <a:p>
            <a:r>
              <a:rPr lang="en-US"/>
              <a:t>Click to edit Master title style</a:t>
            </a:r>
          </a:p>
        </p:txBody>
      </p:sp>
      <p:sp>
        <p:nvSpPr>
          <p:cNvPr id="12" name="Picture Placeholder 11">
            <a:extLst>
              <a:ext uri="{FF2B5EF4-FFF2-40B4-BE49-F238E27FC236}">
                <a16:creationId xmlns:a16="http://schemas.microsoft.com/office/drawing/2014/main" id="{40936EEA-460B-E34D-8B9C-832ADF15E401}"/>
              </a:ext>
            </a:extLst>
          </p:cNvPr>
          <p:cNvSpPr>
            <a:spLocks noGrp="1"/>
          </p:cNvSpPr>
          <p:nvPr>
            <p:ph type="pic" sz="quarter" idx="15" hasCustomPrompt="1"/>
          </p:nvPr>
        </p:nvSpPr>
        <p:spPr>
          <a:xfrm>
            <a:off x="1" y="1958288"/>
            <a:ext cx="5620853" cy="4899713"/>
          </a:xfrm>
          <a:custGeom>
            <a:avLst/>
            <a:gdLst>
              <a:gd name="connsiteX0" fmla="*/ 0 w 5620853"/>
              <a:gd name="connsiteY0" fmla="*/ 0 h 4899713"/>
              <a:gd name="connsiteX1" fmla="*/ 5119331 w 5620853"/>
              <a:gd name="connsiteY1" fmla="*/ 0 h 4899713"/>
              <a:gd name="connsiteX2" fmla="*/ 5620853 w 5620853"/>
              <a:gd name="connsiteY2" fmla="*/ 501522 h 4899713"/>
              <a:gd name="connsiteX3" fmla="*/ 5620853 w 5620853"/>
              <a:gd name="connsiteY3" fmla="*/ 4899713 h 4899713"/>
              <a:gd name="connsiteX4" fmla="*/ 0 w 5620853"/>
              <a:gd name="connsiteY4" fmla="*/ 4899713 h 4899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0853" h="4899713">
                <a:moveTo>
                  <a:pt x="0" y="0"/>
                </a:moveTo>
                <a:lnTo>
                  <a:pt x="5119331" y="0"/>
                </a:lnTo>
                <a:cubicBezTo>
                  <a:pt x="5396314" y="0"/>
                  <a:pt x="5620853" y="224539"/>
                  <a:pt x="5620853" y="501522"/>
                </a:cubicBezTo>
                <a:lnTo>
                  <a:pt x="5620853" y="4899713"/>
                </a:lnTo>
                <a:lnTo>
                  <a:pt x="0" y="4899713"/>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314184" y="822960"/>
            <a:ext cx="5153915" cy="527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311795" y="6387559"/>
            <a:ext cx="2868392"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31917" y="6387559"/>
            <a:ext cx="1658678" cy="338328"/>
          </a:xfrm>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2325" y="6387559"/>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934605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822960"/>
            <a:ext cx="3383280" cy="1269365"/>
          </a:xfrm>
        </p:spPr>
        <p:txBody>
          <a:bodyPr anchor="t">
            <a:normAutofit/>
          </a:bodyPr>
          <a:lstStyle>
            <a:lvl1pPr>
              <a:defRPr sz="2500"/>
            </a:lvl1pPr>
          </a:lstStyle>
          <a:p>
            <a:r>
              <a:rPr lang="en-US"/>
              <a:t>Click to edit Master title style</a:t>
            </a:r>
          </a:p>
        </p:txBody>
      </p:sp>
      <p:sp>
        <p:nvSpPr>
          <p:cNvPr id="11" name="Picture Placeholder 9">
            <a:extLst>
              <a:ext uri="{FF2B5EF4-FFF2-40B4-BE49-F238E27FC236}">
                <a16:creationId xmlns:a16="http://schemas.microsoft.com/office/drawing/2014/main" id="{2E39E907-908A-148E-8CF0-2C3161E428B4}"/>
              </a:ext>
            </a:extLst>
          </p:cNvPr>
          <p:cNvSpPr>
            <a:spLocks noGrp="1"/>
          </p:cNvSpPr>
          <p:nvPr>
            <p:ph type="pic" sz="quarter" idx="15" hasCustomPrompt="1"/>
          </p:nvPr>
        </p:nvSpPr>
        <p:spPr>
          <a:xfrm>
            <a:off x="1" y="2387462"/>
            <a:ext cx="4145281" cy="4470539"/>
          </a:xfrm>
          <a:custGeom>
            <a:avLst/>
            <a:gdLst>
              <a:gd name="connsiteX0" fmla="*/ 0 w 4145281"/>
              <a:gd name="connsiteY0" fmla="*/ 0 h 4470539"/>
              <a:gd name="connsiteX1" fmla="*/ 3629230 w 4145281"/>
              <a:gd name="connsiteY1" fmla="*/ 0 h 4470539"/>
              <a:gd name="connsiteX2" fmla="*/ 4145281 w 4145281"/>
              <a:gd name="connsiteY2" fmla="*/ 516051 h 4470539"/>
              <a:gd name="connsiteX3" fmla="*/ 4145281 w 4145281"/>
              <a:gd name="connsiteY3" fmla="*/ 4470539 h 4470539"/>
              <a:gd name="connsiteX4" fmla="*/ 0 w 4145281"/>
              <a:gd name="connsiteY4" fmla="*/ 4470539 h 4470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1" h="4470539">
                <a:moveTo>
                  <a:pt x="0" y="0"/>
                </a:moveTo>
                <a:lnTo>
                  <a:pt x="3629230" y="0"/>
                </a:lnTo>
                <a:cubicBezTo>
                  <a:pt x="3914237" y="0"/>
                  <a:pt x="4145281" y="231044"/>
                  <a:pt x="4145281" y="516051"/>
                </a:cubicBezTo>
                <a:lnTo>
                  <a:pt x="4145281" y="4470539"/>
                </a:lnTo>
                <a:lnTo>
                  <a:pt x="0" y="4470539"/>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839479" y="781685"/>
            <a:ext cx="6628621" cy="5390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146266" y="6388215"/>
            <a:ext cx="2969008"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432999" y="6388215"/>
            <a:ext cx="2558901" cy="338328"/>
          </a:xfrm>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2323" y="6388215"/>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574843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EF0D11-5ED9-D2C8-48DF-CDDD85CEAC2D}"/>
              </a:ext>
              <a:ext uri="{C183D7F6-B498-43B3-948B-1728B52AA6E4}">
                <adec:decorative xmlns:adec="http://schemas.microsoft.com/office/drawing/2017/decorative" val="1"/>
              </a:ext>
            </a:extLst>
          </p:cNvPr>
          <p:cNvSpPr/>
          <p:nvPr/>
        </p:nvSpPr>
        <p:spPr>
          <a:xfrm>
            <a:off x="-1524" y="0"/>
            <a:ext cx="12192000" cy="6858000"/>
          </a:xfrm>
          <a:prstGeom prst="rect">
            <a:avLst/>
          </a:prstGeom>
          <a:solidFill>
            <a:schemeClr val="accent3">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1389888" y="4809744"/>
            <a:ext cx="9345168" cy="1225296"/>
          </a:xfrm>
        </p:spPr>
        <p:txBody>
          <a:bodyPr anchor="t">
            <a:normAutofit/>
          </a:bodyPr>
          <a:lstStyle>
            <a:lvl1pPr algn="ctr">
              <a:lnSpc>
                <a:spcPct val="120000"/>
              </a:lnSpc>
              <a:defRPr sz="2800">
                <a:solidFill>
                  <a:schemeClr val="tx1"/>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93776" y="603504"/>
            <a:ext cx="11201400" cy="4206240"/>
          </a:xfrm>
        </p:spPr>
        <p:txBody>
          <a:bodyPr anchor="b">
            <a:normAutofit/>
          </a:bodyPr>
          <a:lstStyle>
            <a:lvl1pPr marL="0" indent="0" algn="ctr">
              <a:lnSpc>
                <a:spcPct val="90000"/>
              </a:lnSpc>
              <a:buNone/>
              <a:defRPr sz="27800">
                <a:solidFill>
                  <a:schemeClr val="accent1"/>
                </a:solidFill>
                <a:latin typeface="+mj-lt"/>
              </a:defRPr>
            </a:lvl1pPr>
          </a:lstStyle>
          <a:p>
            <a:pPr lvl="0"/>
            <a:r>
              <a:rPr lang="en-US"/>
              <a:t>##%</a:t>
            </a:r>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1"/>
                </a:solidFill>
              </a:defRPr>
            </a:lvl1pPr>
          </a:lstStyle>
          <a:p>
            <a:fld id="{D7E3ECEC-7E7B-4FB9-BAE8-5C10F12795EA}" type="datetimeFigureOut">
              <a:rPr lang="en-US" smtClean="0"/>
              <a:t>11/14/2025</a:t>
            </a:fld>
            <a:endParaRPr lang="en-US"/>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24765867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umber Large 2">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3547126-466C-18B0-8C04-007D93615CD9}"/>
              </a:ext>
              <a:ext uri="{C183D7F6-B498-43B3-948B-1728B52AA6E4}">
                <adec:decorative xmlns:adec="http://schemas.microsoft.com/office/drawing/2017/decorative" val="1"/>
              </a:ext>
            </a:extLst>
          </p:cNvPr>
          <p:cNvSpPr/>
          <p:nvPr/>
        </p:nvSpPr>
        <p:spPr>
          <a:xfrm>
            <a:off x="0" y="-1"/>
            <a:ext cx="11208688" cy="5154130"/>
          </a:xfrm>
          <a:custGeom>
            <a:avLst/>
            <a:gdLst>
              <a:gd name="connsiteX0" fmla="*/ 0 w 11208688"/>
              <a:gd name="connsiteY0" fmla="*/ 0 h 5154130"/>
              <a:gd name="connsiteX1" fmla="*/ 11208688 w 11208688"/>
              <a:gd name="connsiteY1" fmla="*/ 0 h 5154130"/>
              <a:gd name="connsiteX2" fmla="*/ 11208688 w 11208688"/>
              <a:gd name="connsiteY2" fmla="*/ 526471 h 5154130"/>
              <a:gd name="connsiteX3" fmla="*/ 11208688 w 11208688"/>
              <a:gd name="connsiteY3" fmla="*/ 4126137 h 5154130"/>
              <a:gd name="connsiteX4" fmla="*/ 11208688 w 11208688"/>
              <a:gd name="connsiteY4" fmla="*/ 4652608 h 5154130"/>
              <a:gd name="connsiteX5" fmla="*/ 10707166 w 11208688"/>
              <a:gd name="connsiteY5" fmla="*/ 5154130 h 5154130"/>
              <a:gd name="connsiteX6" fmla="*/ 0 w 11208688"/>
              <a:gd name="connsiteY6" fmla="*/ 5154130 h 5154130"/>
              <a:gd name="connsiteX7" fmla="*/ 0 w 11208688"/>
              <a:gd name="connsiteY7" fmla="*/ 4627659 h 5154130"/>
              <a:gd name="connsiteX8" fmla="*/ 0 w 11208688"/>
              <a:gd name="connsiteY8" fmla="*/ 526471 h 51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8688" h="5154130">
                <a:moveTo>
                  <a:pt x="0" y="0"/>
                </a:moveTo>
                <a:lnTo>
                  <a:pt x="11208688" y="0"/>
                </a:lnTo>
                <a:lnTo>
                  <a:pt x="11208688" y="526471"/>
                </a:lnTo>
                <a:lnTo>
                  <a:pt x="11208688" y="4126137"/>
                </a:lnTo>
                <a:lnTo>
                  <a:pt x="11208688" y="4652608"/>
                </a:lnTo>
                <a:cubicBezTo>
                  <a:pt x="11208688" y="4929591"/>
                  <a:pt x="10984149" y="5154130"/>
                  <a:pt x="10707166" y="5154130"/>
                </a:cubicBezTo>
                <a:lnTo>
                  <a:pt x="0" y="5154130"/>
                </a:lnTo>
                <a:lnTo>
                  <a:pt x="0" y="4627659"/>
                </a:lnTo>
                <a:lnTo>
                  <a:pt x="0" y="52647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772089" y="5483352"/>
            <a:ext cx="10361130" cy="848177"/>
          </a:xfrm>
        </p:spPr>
        <p:txBody>
          <a:bodyPr vert="horz" lIns="91440" tIns="45720" rIns="91440" bIns="45720" rtlCol="0" anchor="ctr">
            <a:normAutofit/>
          </a:bodyPr>
          <a:lstStyle>
            <a:lvl1pPr>
              <a:lnSpc>
                <a:spcPct val="100000"/>
              </a:lnSpc>
              <a:defRPr lang="en-US" sz="2600" dirty="0">
                <a:solidFill>
                  <a:schemeClr val="tx2"/>
                </a:solidFill>
                <a:latin typeface="+mn-lt"/>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41015" y="684412"/>
            <a:ext cx="10592204" cy="4122998"/>
          </a:xfrm>
        </p:spPr>
        <p:txBody>
          <a:bodyPr vert="horz" lIns="91440" tIns="45720" rIns="91440" bIns="45720" rtlCol="0" anchor="b">
            <a:normAutofit/>
          </a:bodyPr>
          <a:lstStyle>
            <a:lvl1pPr marL="0" indent="0">
              <a:lnSpc>
                <a:spcPct val="90000"/>
              </a:lnSpc>
              <a:buNone/>
              <a:defRPr lang="en-US" sz="27800" spc="-200" baseline="0" dirty="0">
                <a:solidFill>
                  <a:schemeClr val="accent1"/>
                </a:solidFill>
                <a:latin typeface="+mj-lt"/>
              </a:defRPr>
            </a:lvl1pPr>
          </a:lstStyle>
          <a:p>
            <a:pPr lvl="0"/>
            <a:r>
              <a:rPr lang="en-US"/>
              <a:t>##%</a:t>
            </a:r>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11/14/2025</a:t>
            </a:fld>
            <a:endParaRPr lang="en-US"/>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68604114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2"/>
      </p:bgRef>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0AA79A0-CEA9-1C5C-A8CA-D3F95D56333A}"/>
              </a:ext>
              <a:ext uri="{C183D7F6-B498-43B3-948B-1728B52AA6E4}">
                <adec:decorative xmlns:adec="http://schemas.microsoft.com/office/drawing/2017/decorative" val="1"/>
              </a:ext>
            </a:extLst>
          </p:cNvPr>
          <p:cNvSpPr/>
          <p:nvPr/>
        </p:nvSpPr>
        <p:spPr>
          <a:xfrm>
            <a:off x="0" y="4757010"/>
            <a:ext cx="11208688" cy="2100988"/>
          </a:xfrm>
          <a:custGeom>
            <a:avLst/>
            <a:gdLst>
              <a:gd name="connsiteX0" fmla="*/ 0 w 11208688"/>
              <a:gd name="connsiteY0" fmla="*/ 0 h 2100988"/>
              <a:gd name="connsiteX1" fmla="*/ 10707166 w 11208688"/>
              <a:gd name="connsiteY1" fmla="*/ 0 h 2100988"/>
              <a:gd name="connsiteX2" fmla="*/ 11208688 w 11208688"/>
              <a:gd name="connsiteY2" fmla="*/ 501522 h 2100988"/>
              <a:gd name="connsiteX3" fmla="*/ 11208688 w 11208688"/>
              <a:gd name="connsiteY3" fmla="*/ 2100988 h 2100988"/>
              <a:gd name="connsiteX4" fmla="*/ 0 w 11208688"/>
              <a:gd name="connsiteY4" fmla="*/ 2100988 h 210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88" h="2100988">
                <a:moveTo>
                  <a:pt x="0" y="0"/>
                </a:moveTo>
                <a:lnTo>
                  <a:pt x="10707166" y="0"/>
                </a:lnTo>
                <a:cubicBezTo>
                  <a:pt x="10984149" y="0"/>
                  <a:pt x="11208688" y="224539"/>
                  <a:pt x="11208688" y="501522"/>
                </a:cubicBezTo>
                <a:lnTo>
                  <a:pt x="11208688" y="2100988"/>
                </a:lnTo>
                <a:lnTo>
                  <a:pt x="0" y="2100988"/>
                </a:lnTo>
                <a:close/>
              </a:path>
            </a:pathLst>
          </a:cu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4F2C5FBA-F4AA-552B-2245-767D47272F3B}"/>
              </a:ext>
              <a:ext uri="{C183D7F6-B498-43B3-948B-1728B52AA6E4}">
                <adec:decorative xmlns:adec="http://schemas.microsoft.com/office/drawing/2017/decorative" val="1"/>
              </a:ext>
            </a:extLst>
          </p:cNvPr>
          <p:cNvSpPr/>
          <p:nvPr/>
        </p:nvSpPr>
        <p:spPr>
          <a:xfrm>
            <a:off x="0" y="1"/>
            <a:ext cx="11208688" cy="4627659"/>
          </a:xfrm>
          <a:custGeom>
            <a:avLst/>
            <a:gdLst>
              <a:gd name="connsiteX0" fmla="*/ 0 w 11208688"/>
              <a:gd name="connsiteY0" fmla="*/ 0 h 4627659"/>
              <a:gd name="connsiteX1" fmla="*/ 11208688 w 11208688"/>
              <a:gd name="connsiteY1" fmla="*/ 0 h 4627659"/>
              <a:gd name="connsiteX2" fmla="*/ 11208688 w 11208688"/>
              <a:gd name="connsiteY2" fmla="*/ 4126137 h 4627659"/>
              <a:gd name="connsiteX3" fmla="*/ 10707166 w 11208688"/>
              <a:gd name="connsiteY3" fmla="*/ 4627659 h 4627659"/>
              <a:gd name="connsiteX4" fmla="*/ 0 w 11208688"/>
              <a:gd name="connsiteY4" fmla="*/ 4627659 h 462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88" h="4627659">
                <a:moveTo>
                  <a:pt x="0" y="0"/>
                </a:moveTo>
                <a:lnTo>
                  <a:pt x="11208688" y="0"/>
                </a:lnTo>
                <a:lnTo>
                  <a:pt x="11208688" y="4126137"/>
                </a:lnTo>
                <a:cubicBezTo>
                  <a:pt x="11208688" y="4403120"/>
                  <a:pt x="10984149" y="4627659"/>
                  <a:pt x="10707166" y="4627659"/>
                </a:cubicBezTo>
                <a:lnTo>
                  <a:pt x="0" y="462765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768096" y="5230760"/>
            <a:ext cx="9738852" cy="1017639"/>
          </a:xfrm>
        </p:spPr>
        <p:txBody>
          <a:bodyPr vert="horz" lIns="91440" tIns="45720" rIns="91440" bIns="45720" rtlCol="0" anchor="ctr">
            <a:normAutofit/>
          </a:bodyPr>
          <a:lstStyle>
            <a:lvl1pPr>
              <a:lnSpc>
                <a:spcPct val="100000"/>
              </a:lnSpc>
              <a:defRPr lang="en-US" sz="2600" dirty="0">
                <a:solidFill>
                  <a:schemeClr val="tx2"/>
                </a:solidFill>
                <a:latin typeface="+mn-lt"/>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49328" y="420624"/>
            <a:ext cx="10592204" cy="4112875"/>
          </a:xfrm>
        </p:spPr>
        <p:txBody>
          <a:bodyPr vert="horz" lIns="91440" tIns="45720" rIns="91440" bIns="45720" rtlCol="0" anchor="b">
            <a:normAutofit/>
          </a:bodyPr>
          <a:lstStyle>
            <a:lvl1pPr marL="0" indent="0">
              <a:lnSpc>
                <a:spcPct val="90000"/>
              </a:lnSpc>
              <a:buNone/>
              <a:defRPr lang="en-US" sz="27800" dirty="0">
                <a:solidFill>
                  <a:schemeClr val="accent1"/>
                </a:solidFill>
                <a:latin typeface="+mj-lt"/>
              </a:defRPr>
            </a:lvl1pPr>
          </a:lstStyle>
          <a:p>
            <a:pPr lvl="0"/>
            <a:r>
              <a:rPr lang="en-US"/>
              <a:t>##%</a:t>
            </a:r>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11/14/2025</a:t>
            </a:fld>
            <a:endParaRPr lang="en-US"/>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53295960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4">
    <p:bg>
      <p:bgRef idx="1001">
        <a:schemeClr val="bg1"/>
      </p:bgRef>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34677EE2-225B-FA02-73B9-DFB5D013592F}"/>
              </a:ext>
              <a:ext uri="{C183D7F6-B498-43B3-948B-1728B52AA6E4}">
                <adec:decorative xmlns:adec="http://schemas.microsoft.com/office/drawing/2017/decorative" val="1"/>
              </a:ext>
            </a:extLst>
          </p:cNvPr>
          <p:cNvSpPr/>
          <p:nvPr/>
        </p:nvSpPr>
        <p:spPr>
          <a:xfrm>
            <a:off x="0" y="4783948"/>
            <a:ext cx="11208688" cy="2074052"/>
          </a:xfrm>
          <a:custGeom>
            <a:avLst/>
            <a:gdLst>
              <a:gd name="connsiteX0" fmla="*/ 0 w 11208688"/>
              <a:gd name="connsiteY0" fmla="*/ 0 h 2074052"/>
              <a:gd name="connsiteX1" fmla="*/ 10707166 w 11208688"/>
              <a:gd name="connsiteY1" fmla="*/ 0 h 2074052"/>
              <a:gd name="connsiteX2" fmla="*/ 11208688 w 11208688"/>
              <a:gd name="connsiteY2" fmla="*/ 501522 h 2074052"/>
              <a:gd name="connsiteX3" fmla="*/ 11208688 w 11208688"/>
              <a:gd name="connsiteY3" fmla="*/ 2074052 h 2074052"/>
              <a:gd name="connsiteX4" fmla="*/ 0 w 11208688"/>
              <a:gd name="connsiteY4" fmla="*/ 2074052 h 207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88" h="2074052">
                <a:moveTo>
                  <a:pt x="0" y="0"/>
                </a:moveTo>
                <a:lnTo>
                  <a:pt x="10707166" y="0"/>
                </a:lnTo>
                <a:cubicBezTo>
                  <a:pt x="10984149" y="0"/>
                  <a:pt x="11208688" y="224539"/>
                  <a:pt x="11208688" y="501522"/>
                </a:cubicBezTo>
                <a:lnTo>
                  <a:pt x="11208688" y="2074052"/>
                </a:lnTo>
                <a:lnTo>
                  <a:pt x="0" y="2074052"/>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768096" y="5249809"/>
            <a:ext cx="9768348" cy="1109078"/>
          </a:xfrm>
        </p:spPr>
        <p:txBody>
          <a:bodyPr vert="horz" lIns="91440" tIns="45720" rIns="91440" bIns="45720" rtlCol="0" anchor="ctr">
            <a:normAutofit/>
          </a:bodyPr>
          <a:lstStyle>
            <a:lvl1pPr>
              <a:lnSpc>
                <a:spcPct val="100000"/>
              </a:lnSpc>
              <a:defRPr lang="en-US" sz="2400" dirty="0">
                <a:latin typeface="+mn-lt"/>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39496" y="341968"/>
            <a:ext cx="11100816" cy="4334256"/>
          </a:xfrm>
        </p:spPr>
        <p:txBody>
          <a:bodyPr vert="horz" lIns="91440" tIns="45720" rIns="91440" bIns="45720" rtlCol="0" anchor="b">
            <a:normAutofit/>
          </a:bodyPr>
          <a:lstStyle>
            <a:lvl1pPr marL="0" indent="0">
              <a:lnSpc>
                <a:spcPct val="90000"/>
              </a:lnSpc>
              <a:buNone/>
              <a:defRPr lang="en-US" sz="27800" dirty="0">
                <a:solidFill>
                  <a:schemeClr val="accent1"/>
                </a:solidFill>
                <a:latin typeface="+mj-lt"/>
              </a:defRPr>
            </a:lvl1pPr>
          </a:lstStyle>
          <a:p>
            <a:pPr lvl="0"/>
            <a:r>
              <a:rPr lang="en-US"/>
              <a:t>##%</a:t>
            </a:r>
          </a:p>
        </p:txBody>
      </p:sp>
      <p:sp>
        <p:nvSpPr>
          <p:cNvPr id="8" name="Footer Placeholder 7">
            <a:extLst>
              <a:ext uri="{FF2B5EF4-FFF2-40B4-BE49-F238E27FC236}">
                <a16:creationId xmlns:a16="http://schemas.microsoft.com/office/drawing/2014/main" id="{881EFD95-05D4-9FAB-FCB7-D3A2AB29456D}"/>
              </a:ext>
            </a:extLst>
          </p:cNvPr>
          <p:cNvSpPr>
            <a:spLocks noGrp="1"/>
          </p:cNvSpPr>
          <p:nvPr>
            <p:ph type="ftr" sz="quarter" idx="15"/>
          </p:nvPr>
        </p:nvSpPr>
        <p:spPr>
          <a:xfrm>
            <a:off x="772090" y="6382512"/>
            <a:ext cx="2816835" cy="338328"/>
          </a:xfrm>
        </p:spPr>
        <p:txBody>
          <a:bodyPr/>
          <a:lstStyle/>
          <a:p>
            <a:endParaRPr lang="en-US"/>
          </a:p>
        </p:txBody>
      </p:sp>
      <p:sp>
        <p:nvSpPr>
          <p:cNvPr id="6" name="Date Placeholder 5">
            <a:extLst>
              <a:ext uri="{FF2B5EF4-FFF2-40B4-BE49-F238E27FC236}">
                <a16:creationId xmlns:a16="http://schemas.microsoft.com/office/drawing/2014/main" id="{1D5117C2-BE70-9A87-4113-2ECE3F1A43BF}"/>
              </a:ext>
            </a:extLst>
          </p:cNvPr>
          <p:cNvSpPr>
            <a:spLocks noGrp="1"/>
          </p:cNvSpPr>
          <p:nvPr>
            <p:ph type="dt" sz="half" idx="14"/>
          </p:nvPr>
        </p:nvSpPr>
        <p:spPr>
          <a:xfrm>
            <a:off x="9291411" y="6382512"/>
            <a:ext cx="1612674" cy="338328"/>
          </a:xfrm>
        </p:spPr>
        <p:txBody>
          <a:bodyPr/>
          <a:lstStyle/>
          <a:p>
            <a:fld id="{D7E3ECEC-7E7B-4FB9-BAE8-5C10F12795EA}" type="datetimeFigureOut">
              <a:rPr lang="en-US" smtClean="0"/>
              <a:t>11/14/2025</a:t>
            </a:fld>
            <a:endParaRPr lang="en-US"/>
          </a:p>
        </p:txBody>
      </p:sp>
      <p:sp>
        <p:nvSpPr>
          <p:cNvPr id="9" name="Slide Number Placeholder 8">
            <a:extLst>
              <a:ext uri="{FF2B5EF4-FFF2-40B4-BE49-F238E27FC236}">
                <a16:creationId xmlns:a16="http://schemas.microsoft.com/office/drawing/2014/main" id="{33776532-A6F1-5788-D1D1-3F91B5B3B7D7}"/>
              </a:ext>
            </a:extLst>
          </p:cNvPr>
          <p:cNvSpPr>
            <a:spLocks noGrp="1"/>
          </p:cNvSpPr>
          <p:nvPr>
            <p:ph type="sldNum" sz="quarter" idx="16"/>
          </p:nvPr>
        </p:nvSpPr>
        <p:spPr>
          <a:xfrm>
            <a:off x="11050742" y="6382512"/>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55136855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4CBAD94-77D4-9CC1-DE93-BFA7FA5FBBB6}"/>
              </a:ext>
              <a:ext uri="{C183D7F6-B498-43B3-948B-1728B52AA6E4}">
                <adec:decorative xmlns:adec="http://schemas.microsoft.com/office/drawing/2017/decorative" val="1"/>
              </a:ext>
            </a:extLst>
          </p:cNvPr>
          <p:cNvSpPr/>
          <p:nvPr/>
        </p:nvSpPr>
        <p:spPr>
          <a:xfrm>
            <a:off x="772090" y="0"/>
            <a:ext cx="11419910" cy="6096000"/>
          </a:xfrm>
          <a:custGeom>
            <a:avLst/>
            <a:gdLst>
              <a:gd name="connsiteX0" fmla="*/ 0 w 11419910"/>
              <a:gd name="connsiteY0" fmla="*/ 0 h 6096000"/>
              <a:gd name="connsiteX1" fmla="*/ 11419910 w 11419910"/>
              <a:gd name="connsiteY1" fmla="*/ 0 h 6096000"/>
              <a:gd name="connsiteX2" fmla="*/ 11419910 w 11419910"/>
              <a:gd name="connsiteY2" fmla="*/ 6096000 h 6096000"/>
              <a:gd name="connsiteX3" fmla="*/ 501522 w 11419910"/>
              <a:gd name="connsiteY3" fmla="*/ 6096000 h 6096000"/>
              <a:gd name="connsiteX4" fmla="*/ 0 w 11419910"/>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910" h="6096000">
                <a:moveTo>
                  <a:pt x="0" y="0"/>
                </a:moveTo>
                <a:lnTo>
                  <a:pt x="11419910" y="0"/>
                </a:lnTo>
                <a:lnTo>
                  <a:pt x="11419910" y="6096000"/>
                </a:lnTo>
                <a:lnTo>
                  <a:pt x="501522" y="6096000"/>
                </a:lnTo>
                <a:cubicBezTo>
                  <a:pt x="224539" y="6096000"/>
                  <a:pt x="0" y="5871461"/>
                  <a:pt x="0" y="559447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520575" y="863029"/>
            <a:ext cx="9383510" cy="4685017"/>
          </a:xfrm>
        </p:spPr>
        <p:txBody>
          <a:bodyPr anchor="b">
            <a:noAutofit/>
          </a:bodyPr>
          <a:lstStyle>
            <a:lvl1pPr marL="0" indent="0">
              <a:lnSpc>
                <a:spcPct val="90000"/>
              </a:lnSpc>
              <a:buNone/>
              <a:defRPr sz="6600" b="0"/>
            </a:lvl1pPr>
            <a:lvl2pPr marL="228600" indent="0">
              <a:lnSpc>
                <a:spcPct val="90000"/>
              </a:lnSpc>
              <a:buNone/>
              <a:defRPr sz="6000" b="0"/>
            </a:lvl2pPr>
            <a:lvl3pPr marL="457200" indent="0">
              <a:lnSpc>
                <a:spcPct val="90000"/>
              </a:lnSpc>
              <a:buNone/>
              <a:defRPr sz="5400" b="0"/>
            </a:lvl3pPr>
            <a:lvl4pPr marL="685800" indent="0">
              <a:lnSpc>
                <a:spcPct val="90000"/>
              </a:lnSpc>
              <a:buNone/>
              <a:defRPr sz="4800" b="0"/>
            </a:lvl4pPr>
            <a:lvl5pPr marL="914400" indent="0">
              <a:lnSpc>
                <a:spcPct val="90000"/>
              </a:lnSpc>
              <a:buNone/>
              <a:defRPr sz="4400" b="0"/>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6311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86093" y="190500"/>
            <a:ext cx="3923894" cy="2673696"/>
          </a:xfrm>
        </p:spPr>
        <p:txBody>
          <a:bodyPr vert="horz" lIns="91440" tIns="45720" rIns="91440" bIns="45720" rtlCol="0" anchor="t">
            <a:normAutofit/>
          </a:bodyPr>
          <a:lstStyle>
            <a:lvl1pPr>
              <a:lnSpc>
                <a:spcPct val="95000"/>
              </a:lnSpc>
              <a:defRPr lang="en-US" sz="36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62000" y="4873751"/>
            <a:ext cx="3277380" cy="1228945"/>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p>
        </p:txBody>
      </p:sp>
      <p:sp>
        <p:nvSpPr>
          <p:cNvPr id="8" name="Picture Placeholder 7">
            <a:extLst>
              <a:ext uri="{FF2B5EF4-FFF2-40B4-BE49-F238E27FC236}">
                <a16:creationId xmlns:a16="http://schemas.microsoft.com/office/drawing/2014/main" id="{1E33A8AF-9A38-4027-A746-F135FF75F2EF}"/>
              </a:ext>
            </a:extLst>
          </p:cNvPr>
          <p:cNvSpPr>
            <a:spLocks noGrp="1"/>
          </p:cNvSpPr>
          <p:nvPr>
            <p:ph type="pic" sz="quarter" idx="13" hasCustomPrompt="1"/>
          </p:nvPr>
        </p:nvSpPr>
        <p:spPr>
          <a:xfrm>
            <a:off x="4743585" y="0"/>
            <a:ext cx="7448415" cy="6093762"/>
          </a:xfrm>
          <a:custGeom>
            <a:avLst/>
            <a:gdLst>
              <a:gd name="connsiteX0" fmla="*/ 0 w 7448415"/>
              <a:gd name="connsiteY0" fmla="*/ 0 h 6093762"/>
              <a:gd name="connsiteX1" fmla="*/ 7448415 w 7448415"/>
              <a:gd name="connsiteY1" fmla="*/ 0 h 6093762"/>
              <a:gd name="connsiteX2" fmla="*/ 7448415 w 7448415"/>
              <a:gd name="connsiteY2" fmla="*/ 6093762 h 6093762"/>
              <a:gd name="connsiteX3" fmla="*/ 501521 w 7448415"/>
              <a:gd name="connsiteY3" fmla="*/ 6093762 h 6093762"/>
              <a:gd name="connsiteX4" fmla="*/ 0 w 7448415"/>
              <a:gd name="connsiteY4" fmla="*/ 5592240 h 6093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8415" h="6093762">
                <a:moveTo>
                  <a:pt x="0" y="0"/>
                </a:moveTo>
                <a:lnTo>
                  <a:pt x="7448415" y="0"/>
                </a:lnTo>
                <a:lnTo>
                  <a:pt x="7448415" y="6093762"/>
                </a:lnTo>
                <a:lnTo>
                  <a:pt x="501521" y="6093762"/>
                </a:lnTo>
                <a:cubicBezTo>
                  <a:pt x="224538" y="6093762"/>
                  <a:pt x="0" y="5869223"/>
                  <a:pt x="0" y="5592240"/>
                </a:cubicBez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62000" y="6329172"/>
            <a:ext cx="2816835" cy="338328"/>
          </a:xfrm>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5136934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94592" y="94592"/>
            <a:ext cx="11617947" cy="5752531"/>
          </a:xfrm>
        </p:spPr>
        <p:txBody>
          <a:bodyPr anchor="t">
            <a:noAutofit/>
          </a:bodyPr>
          <a:lstStyle>
            <a:lvl1pPr marL="0" indent="0">
              <a:lnSpc>
                <a:spcPct val="90000"/>
              </a:lnSpc>
              <a:buNone/>
              <a:defRPr sz="7200" b="0" cap="all" spc="-100" baseline="0">
                <a:solidFill>
                  <a:schemeClr val="accent1"/>
                </a:solidFill>
              </a:defRPr>
            </a:lvl1pPr>
            <a:lvl2pPr marL="228600" indent="0">
              <a:lnSpc>
                <a:spcPct val="90000"/>
              </a:lnSpc>
              <a:buNone/>
              <a:defRPr sz="7200" b="0" cap="all" spc="-100" baseline="0">
                <a:solidFill>
                  <a:schemeClr val="accent1"/>
                </a:solidFill>
              </a:defRPr>
            </a:lvl2pPr>
            <a:lvl3pPr marL="457200" indent="0">
              <a:lnSpc>
                <a:spcPct val="90000"/>
              </a:lnSpc>
              <a:buNone/>
              <a:defRPr sz="7200" b="0" cap="all" spc="-100" baseline="0">
                <a:solidFill>
                  <a:schemeClr val="accent1"/>
                </a:solidFill>
              </a:defRPr>
            </a:lvl3pPr>
            <a:lvl4pPr marL="685800" indent="0">
              <a:lnSpc>
                <a:spcPct val="90000"/>
              </a:lnSpc>
              <a:buNone/>
              <a:defRPr sz="7200" b="0" cap="all" spc="-100" baseline="0">
                <a:solidFill>
                  <a:schemeClr val="accent1"/>
                </a:solidFill>
              </a:defRPr>
            </a:lvl4pPr>
            <a:lvl5pPr marL="914400" indent="0">
              <a:lnSpc>
                <a:spcPct val="90000"/>
              </a:lnSpc>
              <a:buNone/>
              <a:defRPr sz="7200" b="0" cap="all" spc="-100" baseline="0">
                <a:solidFill>
                  <a:schemeClr val="accent1"/>
                </a:solidFill>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827111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0E08BE8-EB98-F551-F5ED-FE16CE82FBB9}"/>
              </a:ext>
              <a:ext uri="{C183D7F6-B498-43B3-948B-1728B52AA6E4}">
                <adec:decorative xmlns:adec="http://schemas.microsoft.com/office/drawing/2017/decorative" val="1"/>
              </a:ext>
            </a:extLst>
          </p:cNvPr>
          <p:cNvSpPr/>
          <p:nvPr/>
        </p:nvSpPr>
        <p:spPr>
          <a:xfrm>
            <a:off x="1" y="0"/>
            <a:ext cx="11139327" cy="5821522"/>
          </a:xfrm>
          <a:custGeom>
            <a:avLst/>
            <a:gdLst>
              <a:gd name="connsiteX0" fmla="*/ 0 w 11139327"/>
              <a:gd name="connsiteY0" fmla="*/ 0 h 5821522"/>
              <a:gd name="connsiteX1" fmla="*/ 11139327 w 11139327"/>
              <a:gd name="connsiteY1" fmla="*/ 0 h 5821522"/>
              <a:gd name="connsiteX2" fmla="*/ 11139327 w 11139327"/>
              <a:gd name="connsiteY2" fmla="*/ 5320000 h 5821522"/>
              <a:gd name="connsiteX3" fmla="*/ 10637805 w 11139327"/>
              <a:gd name="connsiteY3" fmla="*/ 5821522 h 5821522"/>
              <a:gd name="connsiteX4" fmla="*/ 0 w 11139327"/>
              <a:gd name="connsiteY4" fmla="*/ 5821522 h 582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9327" h="5821522">
                <a:moveTo>
                  <a:pt x="0" y="0"/>
                </a:moveTo>
                <a:lnTo>
                  <a:pt x="11139327" y="0"/>
                </a:lnTo>
                <a:lnTo>
                  <a:pt x="11139327" y="5320000"/>
                </a:lnTo>
                <a:cubicBezTo>
                  <a:pt x="11139327" y="5596983"/>
                  <a:pt x="10914788" y="5821522"/>
                  <a:pt x="10637805" y="5821522"/>
                </a:cubicBezTo>
                <a:lnTo>
                  <a:pt x="0" y="5821522"/>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90418" y="288194"/>
            <a:ext cx="9976207" cy="5025678"/>
          </a:xfrm>
        </p:spPr>
        <p:txBody>
          <a:bodyPr anchor="t">
            <a:noAutofit/>
          </a:bodyPr>
          <a:lstStyle>
            <a:lvl1pPr marL="0" indent="0">
              <a:lnSpc>
                <a:spcPct val="90000"/>
              </a:lnSpc>
              <a:buNone/>
              <a:defRPr sz="6600" b="0" cap="all" spc="-100" baseline="0">
                <a:solidFill>
                  <a:schemeClr val="accent1"/>
                </a:solidFill>
              </a:defRPr>
            </a:lvl1pPr>
            <a:lvl2pPr marL="228600" indent="0">
              <a:lnSpc>
                <a:spcPct val="90000"/>
              </a:lnSpc>
              <a:buNone/>
              <a:defRPr sz="6600" b="0" cap="all" spc="-100" baseline="0">
                <a:solidFill>
                  <a:schemeClr val="accent1"/>
                </a:solidFill>
              </a:defRPr>
            </a:lvl2pPr>
            <a:lvl3pPr marL="457200" indent="0">
              <a:lnSpc>
                <a:spcPct val="90000"/>
              </a:lnSpc>
              <a:buNone/>
              <a:defRPr sz="6600" b="0" cap="all" spc="-100" baseline="0">
                <a:solidFill>
                  <a:schemeClr val="accent1"/>
                </a:solidFill>
              </a:defRPr>
            </a:lvl3pPr>
            <a:lvl4pPr marL="685800" indent="0">
              <a:lnSpc>
                <a:spcPct val="90000"/>
              </a:lnSpc>
              <a:buNone/>
              <a:defRPr sz="6600" b="0" cap="all" spc="-100" baseline="0">
                <a:solidFill>
                  <a:schemeClr val="accent1"/>
                </a:solidFill>
              </a:defRPr>
            </a:lvl4pPr>
            <a:lvl5pPr marL="914400" indent="0">
              <a:lnSpc>
                <a:spcPct val="90000"/>
              </a:lnSpc>
              <a:buNone/>
              <a:defRPr sz="6600" b="0" cap="all" spc="-100" baseline="0">
                <a:solidFill>
                  <a:schemeClr val="accent1"/>
                </a:solidFill>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76668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4">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AB2664E-ED20-1581-CFBA-A89627E3FD59}"/>
              </a:ext>
              <a:ext uri="{C183D7F6-B498-43B3-948B-1728B52AA6E4}">
                <adec:decorative xmlns:adec="http://schemas.microsoft.com/office/drawing/2017/decorative" val="1"/>
              </a:ext>
            </a:extLst>
          </p:cNvPr>
          <p:cNvSpPr/>
          <p:nvPr/>
        </p:nvSpPr>
        <p:spPr>
          <a:xfrm>
            <a:off x="1" y="0"/>
            <a:ext cx="10719069" cy="5585244"/>
          </a:xfrm>
          <a:custGeom>
            <a:avLst/>
            <a:gdLst>
              <a:gd name="connsiteX0" fmla="*/ 0 w 10719069"/>
              <a:gd name="connsiteY0" fmla="*/ 0 h 5585244"/>
              <a:gd name="connsiteX1" fmla="*/ 10719069 w 10719069"/>
              <a:gd name="connsiteY1" fmla="*/ 0 h 5585244"/>
              <a:gd name="connsiteX2" fmla="*/ 10719069 w 10719069"/>
              <a:gd name="connsiteY2" fmla="*/ 5083722 h 5585244"/>
              <a:gd name="connsiteX3" fmla="*/ 10217547 w 10719069"/>
              <a:gd name="connsiteY3" fmla="*/ 5585244 h 5585244"/>
              <a:gd name="connsiteX4" fmla="*/ 0 w 10719069"/>
              <a:gd name="connsiteY4" fmla="*/ 5585244 h 55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9069" h="5585244">
                <a:moveTo>
                  <a:pt x="0" y="0"/>
                </a:moveTo>
                <a:lnTo>
                  <a:pt x="10719069" y="0"/>
                </a:lnTo>
                <a:lnTo>
                  <a:pt x="10719069" y="5083722"/>
                </a:lnTo>
                <a:cubicBezTo>
                  <a:pt x="10719069" y="5360705"/>
                  <a:pt x="10494530" y="5585244"/>
                  <a:pt x="10217547" y="5585244"/>
                </a:cubicBezTo>
                <a:lnTo>
                  <a:pt x="0" y="5585244"/>
                </a:lnTo>
                <a:close/>
              </a:path>
            </a:pathLst>
          </a:cu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31515" y="606176"/>
            <a:ext cx="9339210" cy="4530904"/>
          </a:xfrm>
        </p:spPr>
        <p:txBody>
          <a:bodyPr anchor="b">
            <a:normAutofit/>
          </a:bodyPr>
          <a:lstStyle>
            <a:lvl1pPr marL="0" indent="0">
              <a:lnSpc>
                <a:spcPct val="90000"/>
              </a:lnSpc>
              <a:buNone/>
              <a:defRPr sz="6600" b="0" cap="none" baseline="0">
                <a:solidFill>
                  <a:schemeClr val="accent1"/>
                </a:solidFill>
              </a:defRPr>
            </a:lvl1pPr>
            <a:lvl2pPr marL="228600" indent="0">
              <a:lnSpc>
                <a:spcPct val="90000"/>
              </a:lnSpc>
              <a:buNone/>
              <a:defRPr sz="6000" b="0" cap="none" baseline="0">
                <a:solidFill>
                  <a:schemeClr val="accent1"/>
                </a:solidFill>
              </a:defRPr>
            </a:lvl2pPr>
            <a:lvl3pPr marL="457200" indent="0">
              <a:lnSpc>
                <a:spcPct val="90000"/>
              </a:lnSpc>
              <a:buNone/>
              <a:defRPr sz="5400" b="0" cap="none" baseline="0">
                <a:solidFill>
                  <a:schemeClr val="accent1"/>
                </a:solidFill>
              </a:defRPr>
            </a:lvl3pPr>
            <a:lvl4pPr marL="685800" indent="0">
              <a:lnSpc>
                <a:spcPct val="90000"/>
              </a:lnSpc>
              <a:buNone/>
              <a:defRPr sz="4800" b="0" cap="none" baseline="0">
                <a:solidFill>
                  <a:schemeClr val="accent1"/>
                </a:solidFill>
              </a:defRPr>
            </a:lvl4pPr>
            <a:lvl5pPr marL="914400" indent="0">
              <a:lnSpc>
                <a:spcPct val="90000"/>
              </a:lnSpc>
              <a:buNone/>
              <a:defRPr sz="4400" b="0" cap="none" baseline="0">
                <a:solidFill>
                  <a:schemeClr val="accent1"/>
                </a:solidFill>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accent1"/>
                </a:solidFill>
              </a:defRPr>
            </a:lvl1pPr>
          </a:lstStyle>
          <a:p>
            <a:fld id="{D7E3ECEC-7E7B-4FB9-BAE8-5C10F12795EA}" type="datetimeFigureOut">
              <a:rPr lang="en-US" smtClean="0"/>
              <a:t>11/14/2025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accent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36662946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43032" y="1455226"/>
            <a:ext cx="10152770" cy="5065498"/>
          </a:xfrm>
        </p:spPr>
        <p:txBody>
          <a:bodyPr anchor="b">
            <a:normAutofit/>
          </a:bodyPr>
          <a:lstStyle>
            <a:lvl1pPr marL="0" indent="0">
              <a:lnSpc>
                <a:spcPct val="90000"/>
              </a:lnSpc>
              <a:buNone/>
              <a:defRPr sz="7200" b="0">
                <a:solidFill>
                  <a:schemeClr val="accent1"/>
                </a:solidFill>
              </a:defRPr>
            </a:lvl1pPr>
            <a:lvl2pPr marL="228600" indent="0">
              <a:lnSpc>
                <a:spcPct val="90000"/>
              </a:lnSpc>
              <a:buNone/>
              <a:defRPr sz="6600" b="0">
                <a:solidFill>
                  <a:schemeClr val="accent1"/>
                </a:solidFill>
              </a:defRPr>
            </a:lvl2pPr>
            <a:lvl3pPr marL="457200" indent="0">
              <a:lnSpc>
                <a:spcPct val="90000"/>
              </a:lnSpc>
              <a:buNone/>
              <a:defRPr sz="6000" b="0">
                <a:solidFill>
                  <a:schemeClr val="accent1"/>
                </a:solidFill>
              </a:defRPr>
            </a:lvl3pPr>
            <a:lvl4pPr marL="685800" indent="0">
              <a:lnSpc>
                <a:spcPct val="90000"/>
              </a:lnSpc>
              <a:buNone/>
              <a:defRPr sz="5400" b="0">
                <a:solidFill>
                  <a:schemeClr val="accent1"/>
                </a:solidFill>
              </a:defRPr>
            </a:lvl4pPr>
            <a:lvl5pPr marL="914400" indent="0">
              <a:lnSpc>
                <a:spcPct val="90000"/>
              </a:lnSpc>
              <a:buNone/>
              <a:defRPr sz="4800" b="0">
                <a:solidFill>
                  <a:schemeClr val="accent1"/>
                </a:solidFill>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68096" y="64008"/>
            <a:ext cx="3569995" cy="338328"/>
          </a:xfrm>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9291411" y="64008"/>
            <a:ext cx="1612674" cy="338328"/>
          </a:xfrm>
        </p:spPr>
        <p:txBody>
          <a:bodyPr/>
          <a:lstStyle/>
          <a:p>
            <a:fld id="{D7E3ECEC-7E7B-4FB9-BAE8-5C10F12795EA}" type="datetimeFigureOut">
              <a:rPr lang="en-US" smtClean="0"/>
              <a:t>11/14/2025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055096" y="64008"/>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4160995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3">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772090" y="5085707"/>
            <a:ext cx="8968722" cy="757309"/>
          </a:xfrm>
        </p:spPr>
        <p:txBody>
          <a:bodyPr anchor="t">
            <a:normAutofit/>
          </a:bodyPr>
          <a:lstStyle>
            <a:lvl1pPr>
              <a:lnSpc>
                <a:spcPct val="120000"/>
              </a:lnSpc>
              <a:defRPr sz="1600">
                <a:latin typeface="+mn-lt"/>
              </a:defRPr>
            </a:lvl1pPr>
          </a:lstStyle>
          <a:p>
            <a:r>
              <a:rPr lang="en-US"/>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772090" y="821934"/>
            <a:ext cx="8968722" cy="3742116"/>
          </a:xfrm>
        </p:spPr>
        <p:txBody>
          <a:bodyPr anchor="t">
            <a:normAutofit/>
          </a:bodyPr>
          <a:lstStyle>
            <a:lvl1pPr marL="137160" indent="-137160">
              <a:lnSpc>
                <a:spcPct val="100000"/>
              </a:lnSpc>
              <a:spcBef>
                <a:spcPts val="0"/>
              </a:spcBef>
              <a:buNone/>
              <a:defRPr sz="6000">
                <a:solidFill>
                  <a:schemeClr val="accent1"/>
                </a:solidFill>
                <a:latin typeface="+mj-lt"/>
              </a:defRPr>
            </a:lvl1pPr>
          </a:lstStyle>
          <a:p>
            <a:pPr lvl="0"/>
            <a:r>
              <a:rPr lang="en-US"/>
              <a:t>Click to edit Quote</a:t>
            </a:r>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337977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768096" y="4965192"/>
            <a:ext cx="9841113" cy="1289304"/>
          </a:xfrm>
        </p:spPr>
        <p:txBody>
          <a:bodyPr anchor="ctr">
            <a:normAutofit/>
          </a:bodyPr>
          <a:lstStyle>
            <a:lvl1pPr>
              <a:lnSpc>
                <a:spcPct val="120000"/>
              </a:lnSpc>
              <a:defRPr sz="1800" b="0">
                <a:latin typeface="+mn-lt"/>
              </a:defRPr>
            </a:lvl1pPr>
          </a:lstStyle>
          <a:p>
            <a:r>
              <a:rPr lang="en-US"/>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772090" y="729465"/>
            <a:ext cx="9841114" cy="3814182"/>
          </a:xfrm>
        </p:spPr>
        <p:txBody>
          <a:bodyPr anchor="t">
            <a:normAutofit/>
          </a:bodyPr>
          <a:lstStyle>
            <a:lvl1pPr marL="137160" indent="-137160">
              <a:lnSpc>
                <a:spcPct val="90000"/>
              </a:lnSpc>
              <a:spcBef>
                <a:spcPts val="0"/>
              </a:spcBef>
              <a:buNone/>
              <a:defRPr sz="7200">
                <a:solidFill>
                  <a:schemeClr val="accent1"/>
                </a:solidFill>
                <a:latin typeface="+mj-lt"/>
              </a:defRPr>
            </a:lvl1pPr>
          </a:lstStyle>
          <a:p>
            <a:pPr lvl="0"/>
            <a:r>
              <a:rPr lang="en-US"/>
              <a:t>Click to edit Quote</a:t>
            </a:r>
          </a:p>
        </p:txBody>
      </p:sp>
      <p:sp>
        <p:nvSpPr>
          <p:cNvPr id="9" name="Footer Placeholder 8">
            <a:extLst>
              <a:ext uri="{FF2B5EF4-FFF2-40B4-BE49-F238E27FC236}">
                <a16:creationId xmlns:a16="http://schemas.microsoft.com/office/drawing/2014/main" id="{A8AE5996-C1E5-AFF0-1C20-EFDC8711799D}"/>
              </a:ext>
            </a:extLst>
          </p:cNvPr>
          <p:cNvSpPr>
            <a:spLocks noGrp="1"/>
          </p:cNvSpPr>
          <p:nvPr>
            <p:ph type="ftr" sz="quarter" idx="15"/>
          </p:nvPr>
        </p:nvSpPr>
        <p:spPr/>
        <p:txBody>
          <a:bodyPr/>
          <a:lstStyle/>
          <a:p>
            <a:endParaRPr lang="en-US"/>
          </a:p>
        </p:txBody>
      </p:sp>
      <p:sp>
        <p:nvSpPr>
          <p:cNvPr id="6" name="Date Placeholder 5">
            <a:extLst>
              <a:ext uri="{FF2B5EF4-FFF2-40B4-BE49-F238E27FC236}">
                <a16:creationId xmlns:a16="http://schemas.microsoft.com/office/drawing/2014/main" id="{1554EA42-18F1-82AE-02C3-B2B2A57AD709}"/>
              </a:ext>
            </a:extLst>
          </p:cNvPr>
          <p:cNvSpPr>
            <a:spLocks noGrp="1"/>
          </p:cNvSpPr>
          <p:nvPr>
            <p:ph type="dt" sz="half" idx="14"/>
          </p:nvPr>
        </p:nvSpPr>
        <p:spPr/>
        <p:txBody>
          <a:bodyPr/>
          <a:lstStyle/>
          <a:p>
            <a:fld id="{D7E3ECEC-7E7B-4FB9-BAE8-5C10F12795EA}" type="datetimeFigureOut">
              <a:rPr lang="en-US" smtClean="0"/>
              <a:t>11/14/2025</a:t>
            </a:fld>
            <a:endParaRPr lang="en-US"/>
          </a:p>
        </p:txBody>
      </p:sp>
      <p:sp>
        <p:nvSpPr>
          <p:cNvPr id="10" name="Slide Number Placeholder 9">
            <a:extLst>
              <a:ext uri="{FF2B5EF4-FFF2-40B4-BE49-F238E27FC236}">
                <a16:creationId xmlns:a16="http://schemas.microsoft.com/office/drawing/2014/main" id="{4A8ACF18-7D60-FEE3-1B8D-6E5F51611A84}"/>
              </a:ext>
            </a:extLst>
          </p:cNvPr>
          <p:cNvSpPr>
            <a:spLocks noGrp="1"/>
          </p:cNvSpPr>
          <p:nvPr>
            <p:ph type="sldNum" sz="quarter" idx="16"/>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45501234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3">
    <p:bg>
      <p:bgPr>
        <a:solidFill>
          <a:schemeClr val="bg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43F357D-01B6-71AD-58FF-26C551B8D6F8}"/>
              </a:ext>
              <a:ext uri="{C183D7F6-B498-43B3-948B-1728B52AA6E4}">
                <adec:decorative xmlns:adec="http://schemas.microsoft.com/office/drawing/2017/decorative" val="1"/>
              </a:ext>
            </a:extLst>
          </p:cNvPr>
          <p:cNvSpPr/>
          <p:nvPr/>
        </p:nvSpPr>
        <p:spPr>
          <a:xfrm rot="10800000" flipH="1">
            <a:off x="0" y="5155892"/>
            <a:ext cx="11468099" cy="1702107"/>
          </a:xfrm>
          <a:custGeom>
            <a:avLst/>
            <a:gdLst>
              <a:gd name="connsiteX0" fmla="*/ 10322569 w 10836926"/>
              <a:gd name="connsiteY0" fmla="*/ 1702107 h 1702107"/>
              <a:gd name="connsiteX1" fmla="*/ 0 w 10836926"/>
              <a:gd name="connsiteY1" fmla="*/ 1702107 h 1702107"/>
              <a:gd name="connsiteX2" fmla="*/ 0 w 10836926"/>
              <a:gd name="connsiteY2" fmla="*/ 0 h 1702107"/>
              <a:gd name="connsiteX3" fmla="*/ 10836926 w 10836926"/>
              <a:gd name="connsiteY3" fmla="*/ 0 h 1702107"/>
              <a:gd name="connsiteX4" fmla="*/ 10836926 w 10836926"/>
              <a:gd name="connsiteY4" fmla="*/ 1187751 h 1702107"/>
              <a:gd name="connsiteX5" fmla="*/ 10322569 w 10836926"/>
              <a:gd name="connsiteY5" fmla="*/ 1702107 h 1702107"/>
              <a:gd name="connsiteX0" fmla="*/ 10990389 w 11504746"/>
              <a:gd name="connsiteY0" fmla="*/ 1702107 h 1702107"/>
              <a:gd name="connsiteX1" fmla="*/ 0 w 11504746"/>
              <a:gd name="connsiteY1" fmla="*/ 1702107 h 1702107"/>
              <a:gd name="connsiteX2" fmla="*/ 667820 w 11504746"/>
              <a:gd name="connsiteY2" fmla="*/ 0 h 1702107"/>
              <a:gd name="connsiteX3" fmla="*/ 11504746 w 11504746"/>
              <a:gd name="connsiteY3" fmla="*/ 0 h 1702107"/>
              <a:gd name="connsiteX4" fmla="*/ 11504746 w 11504746"/>
              <a:gd name="connsiteY4" fmla="*/ 1187751 h 1702107"/>
              <a:gd name="connsiteX5" fmla="*/ 10990389 w 11504746"/>
              <a:gd name="connsiteY5" fmla="*/ 1702107 h 1702107"/>
              <a:gd name="connsiteX0" fmla="*/ 11000664 w 11515021"/>
              <a:gd name="connsiteY0" fmla="*/ 1702107 h 1702107"/>
              <a:gd name="connsiteX1" fmla="*/ 10275 w 11515021"/>
              <a:gd name="connsiteY1" fmla="*/ 1702107 h 1702107"/>
              <a:gd name="connsiteX2" fmla="*/ 0 w 11515021"/>
              <a:gd name="connsiteY2" fmla="*/ 0 h 1702107"/>
              <a:gd name="connsiteX3" fmla="*/ 11515021 w 11515021"/>
              <a:gd name="connsiteY3" fmla="*/ 0 h 1702107"/>
              <a:gd name="connsiteX4" fmla="*/ 11515021 w 11515021"/>
              <a:gd name="connsiteY4" fmla="*/ 1187751 h 1702107"/>
              <a:gd name="connsiteX5" fmla="*/ 11000664 w 11515021"/>
              <a:gd name="connsiteY5" fmla="*/ 1702107 h 170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5021" h="1702107">
                <a:moveTo>
                  <a:pt x="11000664" y="1702107"/>
                </a:moveTo>
                <a:lnTo>
                  <a:pt x="10275" y="1702107"/>
                </a:lnTo>
                <a:lnTo>
                  <a:pt x="0" y="0"/>
                </a:lnTo>
                <a:lnTo>
                  <a:pt x="11515021" y="0"/>
                </a:lnTo>
                <a:lnTo>
                  <a:pt x="11515021" y="1187751"/>
                </a:lnTo>
                <a:cubicBezTo>
                  <a:pt x="11515021" y="1471822"/>
                  <a:pt x="11284736" y="1702107"/>
                  <a:pt x="11000664" y="170210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1438381" y="5684948"/>
            <a:ext cx="9060691" cy="643997"/>
          </a:xfrm>
        </p:spPr>
        <p:txBody>
          <a:bodyPr anchor="ctr">
            <a:normAutofit/>
          </a:bodyPr>
          <a:lstStyle>
            <a:lvl1pPr algn="r">
              <a:lnSpc>
                <a:spcPct val="120000"/>
              </a:lnSpc>
              <a:defRPr sz="1600">
                <a:latin typeface="+mn-lt"/>
              </a:defRPr>
            </a:lvl1pPr>
          </a:lstStyle>
          <a:p>
            <a:r>
              <a:rPr lang="en-US"/>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1438382" y="1027417"/>
            <a:ext cx="9060691" cy="3400746"/>
          </a:xfrm>
        </p:spPr>
        <p:txBody>
          <a:bodyPr anchor="ctr">
            <a:normAutofit/>
          </a:bodyPr>
          <a:lstStyle>
            <a:lvl1pPr marL="137160" indent="-137160">
              <a:lnSpc>
                <a:spcPct val="100000"/>
              </a:lnSpc>
              <a:spcBef>
                <a:spcPts val="0"/>
              </a:spcBef>
              <a:buNone/>
              <a:defRPr sz="4800">
                <a:solidFill>
                  <a:schemeClr val="accent1"/>
                </a:solidFill>
                <a:latin typeface="+mj-lt"/>
              </a:defRPr>
            </a:lvl1pPr>
          </a:lstStyle>
          <a:p>
            <a:pPr lvl="0"/>
            <a:r>
              <a:rPr lang="en-US"/>
              <a:t>Click to edit Quote</a:t>
            </a:r>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a:xfrm>
            <a:off x="772090" y="6382512"/>
            <a:ext cx="2816835" cy="338328"/>
          </a:xfrm>
        </p:spPr>
        <p:txBody>
          <a:bodyPr/>
          <a:lstStyle/>
          <a:p>
            <a:endParaRPr lang="en-US"/>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a:xfrm>
            <a:off x="9291411" y="6382512"/>
            <a:ext cx="1612674" cy="338328"/>
          </a:xfrm>
        </p:spPr>
        <p:txBody>
          <a:bodyPr/>
          <a:lstStyle/>
          <a:p>
            <a:fld id="{D7E3ECEC-7E7B-4FB9-BAE8-5C10F12795EA}" type="datetimeFigureOut">
              <a:rPr lang="en-US" smtClean="0"/>
              <a:t>11/14/2025</a:t>
            </a:fld>
            <a:endParaRPr lang="en-US"/>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a:xfrm>
            <a:off x="11050742" y="6382512"/>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340864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4">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DA777E9-52E4-B265-D19D-C179BB567FA4}"/>
              </a:ext>
              <a:ext uri="{C183D7F6-B498-43B3-948B-1728B52AA6E4}">
                <adec:decorative xmlns:adec="http://schemas.microsoft.com/office/drawing/2017/decorative" val="1"/>
              </a:ext>
            </a:extLst>
          </p:cNvPr>
          <p:cNvSpPr/>
          <p:nvPr/>
        </p:nvSpPr>
        <p:spPr>
          <a:xfrm>
            <a:off x="0" y="0"/>
            <a:ext cx="10809939" cy="5148072"/>
          </a:xfrm>
          <a:custGeom>
            <a:avLst/>
            <a:gdLst>
              <a:gd name="connsiteX0" fmla="*/ 0 w 10809939"/>
              <a:gd name="connsiteY0" fmla="*/ 0 h 5148072"/>
              <a:gd name="connsiteX1" fmla="*/ 10809939 w 10809939"/>
              <a:gd name="connsiteY1" fmla="*/ 0 h 5148072"/>
              <a:gd name="connsiteX2" fmla="*/ 10809939 w 10809939"/>
              <a:gd name="connsiteY2" fmla="*/ 4646550 h 5148072"/>
              <a:gd name="connsiteX3" fmla="*/ 10308417 w 10809939"/>
              <a:gd name="connsiteY3" fmla="*/ 5148072 h 5148072"/>
              <a:gd name="connsiteX4" fmla="*/ 0 w 10809939"/>
              <a:gd name="connsiteY4" fmla="*/ 5148072 h 514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939" h="5148072">
                <a:moveTo>
                  <a:pt x="0" y="0"/>
                </a:moveTo>
                <a:lnTo>
                  <a:pt x="10809939" y="0"/>
                </a:lnTo>
                <a:lnTo>
                  <a:pt x="10809939" y="4646550"/>
                </a:lnTo>
                <a:cubicBezTo>
                  <a:pt x="10809939" y="4923533"/>
                  <a:pt x="10585400" y="5148072"/>
                  <a:pt x="10308417" y="5148072"/>
                </a:cubicBezTo>
                <a:lnTo>
                  <a:pt x="0" y="514807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767446" y="5518298"/>
            <a:ext cx="8964384" cy="818494"/>
          </a:xfrm>
        </p:spPr>
        <p:txBody>
          <a:bodyPr anchor="ctr">
            <a:normAutofit/>
          </a:bodyPr>
          <a:lstStyle>
            <a:lvl1pPr>
              <a:lnSpc>
                <a:spcPct val="120000"/>
              </a:lnSpc>
              <a:defRPr sz="1600" b="0">
                <a:latin typeface="+mn-lt"/>
              </a:defRPr>
            </a:lvl1pPr>
          </a:lstStyle>
          <a:p>
            <a:r>
              <a:rPr lang="en-US"/>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767446" y="750013"/>
            <a:ext cx="8733760" cy="3800721"/>
          </a:xfrm>
        </p:spPr>
        <p:txBody>
          <a:bodyPr anchor="t">
            <a:normAutofit/>
          </a:bodyPr>
          <a:lstStyle>
            <a:lvl1pPr marL="137160" indent="-137160">
              <a:lnSpc>
                <a:spcPct val="90000"/>
              </a:lnSpc>
              <a:spcBef>
                <a:spcPts val="0"/>
              </a:spcBef>
              <a:buNone/>
              <a:defRPr sz="5400">
                <a:solidFill>
                  <a:schemeClr val="accent1"/>
                </a:solidFill>
                <a:latin typeface="+mj-lt"/>
              </a:defRPr>
            </a:lvl1pPr>
          </a:lstStyle>
          <a:p>
            <a:pPr lvl="0"/>
            <a:r>
              <a:rPr lang="en-US"/>
              <a:t>Click to edit Quote</a:t>
            </a:r>
          </a:p>
        </p:txBody>
      </p:sp>
      <p:sp>
        <p:nvSpPr>
          <p:cNvPr id="8" name="Footer Placeholder 7">
            <a:extLst>
              <a:ext uri="{FF2B5EF4-FFF2-40B4-BE49-F238E27FC236}">
                <a16:creationId xmlns:a16="http://schemas.microsoft.com/office/drawing/2014/main" id="{0AD62116-941C-252B-AE63-2508CE4FDD3F}"/>
              </a:ext>
            </a:extLst>
          </p:cNvPr>
          <p:cNvSpPr>
            <a:spLocks noGrp="1"/>
          </p:cNvSpPr>
          <p:nvPr>
            <p:ph type="ftr" sz="quarter" idx="15"/>
          </p:nvPr>
        </p:nvSpPr>
        <p:spPr>
          <a:xfrm>
            <a:off x="772090" y="6382512"/>
            <a:ext cx="2816835" cy="338328"/>
          </a:xfrm>
        </p:spPr>
        <p:txBody>
          <a:bodyPr/>
          <a:lstStyle/>
          <a:p>
            <a:endParaRPr lang="en-US"/>
          </a:p>
        </p:txBody>
      </p:sp>
      <p:sp>
        <p:nvSpPr>
          <p:cNvPr id="6" name="Date Placeholder 5">
            <a:extLst>
              <a:ext uri="{FF2B5EF4-FFF2-40B4-BE49-F238E27FC236}">
                <a16:creationId xmlns:a16="http://schemas.microsoft.com/office/drawing/2014/main" id="{23547C88-24DC-DAA1-274D-9715ED6805BC}"/>
              </a:ext>
            </a:extLst>
          </p:cNvPr>
          <p:cNvSpPr>
            <a:spLocks noGrp="1"/>
          </p:cNvSpPr>
          <p:nvPr>
            <p:ph type="dt" sz="half" idx="14"/>
          </p:nvPr>
        </p:nvSpPr>
        <p:spPr>
          <a:xfrm>
            <a:off x="9291411" y="6382512"/>
            <a:ext cx="1612674" cy="338328"/>
          </a:xfrm>
        </p:spPr>
        <p:txBody>
          <a:bodyPr/>
          <a:lstStyle/>
          <a:p>
            <a:fld id="{D7E3ECEC-7E7B-4FB9-BAE8-5C10F12795EA}" type="datetimeFigureOut">
              <a:rPr lang="en-US" smtClean="0"/>
              <a:t>11/14/2025</a:t>
            </a:fld>
            <a:endParaRPr lang="en-US"/>
          </a:p>
        </p:txBody>
      </p:sp>
      <p:sp>
        <p:nvSpPr>
          <p:cNvPr id="10" name="Slide Number Placeholder 9">
            <a:extLst>
              <a:ext uri="{FF2B5EF4-FFF2-40B4-BE49-F238E27FC236}">
                <a16:creationId xmlns:a16="http://schemas.microsoft.com/office/drawing/2014/main" id="{A921AC9D-428B-1CE3-499F-1289B47D5F26}"/>
              </a:ext>
            </a:extLst>
          </p:cNvPr>
          <p:cNvSpPr>
            <a:spLocks noGrp="1"/>
          </p:cNvSpPr>
          <p:nvPr>
            <p:ph type="sldNum" sz="quarter" idx="16"/>
          </p:nvPr>
        </p:nvSpPr>
        <p:spPr>
          <a:xfrm>
            <a:off x="11050742" y="6382512"/>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7682167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5">
    <p:bg>
      <p:bgPr>
        <a:solidFill>
          <a:schemeClr val="accent3">
            <a:alpha val="6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0EBA2EC2-4347-818C-501D-DEEA9CA0D13B}"/>
              </a:ext>
              <a:ext uri="{C183D7F6-B498-43B3-948B-1728B52AA6E4}">
                <adec:decorative xmlns:adec="http://schemas.microsoft.com/office/drawing/2017/decorative" val="1"/>
              </a:ext>
            </a:extLst>
          </p:cNvPr>
          <p:cNvSpPr/>
          <p:nvPr/>
        </p:nvSpPr>
        <p:spPr>
          <a:xfrm>
            <a:off x="1" y="-1"/>
            <a:ext cx="10809939" cy="5617255"/>
          </a:xfrm>
          <a:custGeom>
            <a:avLst/>
            <a:gdLst>
              <a:gd name="connsiteX0" fmla="*/ 0 w 10809939"/>
              <a:gd name="connsiteY0" fmla="*/ 0 h 5638868"/>
              <a:gd name="connsiteX1" fmla="*/ 10809939 w 10809939"/>
              <a:gd name="connsiteY1" fmla="*/ 0 h 5638868"/>
              <a:gd name="connsiteX2" fmla="*/ 10809939 w 10809939"/>
              <a:gd name="connsiteY2" fmla="*/ 5116914 h 5638868"/>
              <a:gd name="connsiteX3" fmla="*/ 10287986 w 10809939"/>
              <a:gd name="connsiteY3" fmla="*/ 5638868 h 5638868"/>
              <a:gd name="connsiteX4" fmla="*/ 0 w 10809939"/>
              <a:gd name="connsiteY4" fmla="*/ 5638868 h 563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939" h="5638868">
                <a:moveTo>
                  <a:pt x="0" y="0"/>
                </a:moveTo>
                <a:lnTo>
                  <a:pt x="10809939" y="0"/>
                </a:lnTo>
                <a:lnTo>
                  <a:pt x="10809939" y="5116914"/>
                </a:lnTo>
                <a:cubicBezTo>
                  <a:pt x="10809939" y="5405181"/>
                  <a:pt x="10576253" y="5638868"/>
                  <a:pt x="10287986" y="5638868"/>
                </a:cubicBezTo>
                <a:lnTo>
                  <a:pt x="0" y="5638868"/>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2876765" y="4318612"/>
            <a:ext cx="7364515" cy="996027"/>
          </a:xfrm>
        </p:spPr>
        <p:txBody>
          <a:bodyPr anchor="ctr">
            <a:normAutofit/>
          </a:bodyPr>
          <a:lstStyle>
            <a:lvl1pPr algn="r">
              <a:lnSpc>
                <a:spcPct val="120000"/>
              </a:lnSpc>
              <a:defRPr sz="1400" b="0" spc="100" baseline="0">
                <a:latin typeface="+mn-lt"/>
              </a:defRPr>
            </a:lvl1pPr>
          </a:lstStyle>
          <a:p>
            <a:r>
              <a:rPr lang="en-US"/>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768096" y="647700"/>
            <a:ext cx="9473184" cy="3670912"/>
          </a:xfrm>
        </p:spPr>
        <p:txBody>
          <a:bodyPr anchor="ctr">
            <a:normAutofit/>
          </a:bodyPr>
          <a:lstStyle>
            <a:lvl1pPr marL="137160" indent="-137160">
              <a:lnSpc>
                <a:spcPct val="100000"/>
              </a:lnSpc>
              <a:spcBef>
                <a:spcPts val="0"/>
              </a:spcBef>
              <a:buNone/>
              <a:defRPr sz="4800">
                <a:solidFill>
                  <a:schemeClr val="tx2"/>
                </a:solidFill>
                <a:latin typeface="+mj-lt"/>
              </a:defRPr>
            </a:lvl1pPr>
          </a:lstStyle>
          <a:p>
            <a:pPr lvl="0"/>
            <a:r>
              <a:rPr lang="en-US"/>
              <a:t>Click to edit Quote</a:t>
            </a:r>
          </a:p>
        </p:txBody>
      </p:sp>
      <p:sp>
        <p:nvSpPr>
          <p:cNvPr id="12" name="Footer Placeholder 11">
            <a:extLst>
              <a:ext uri="{FF2B5EF4-FFF2-40B4-BE49-F238E27FC236}">
                <a16:creationId xmlns:a16="http://schemas.microsoft.com/office/drawing/2014/main" id="{B68D110F-CED3-F33A-EDD7-57811187B5A8}"/>
              </a:ext>
            </a:extLst>
          </p:cNvPr>
          <p:cNvSpPr>
            <a:spLocks noGrp="1"/>
          </p:cNvSpPr>
          <p:nvPr>
            <p:ph type="ftr" sz="quarter" idx="15"/>
          </p:nvPr>
        </p:nvSpPr>
        <p:spPr/>
        <p:txBody>
          <a:bodyPr/>
          <a:lstStyle/>
          <a:p>
            <a:endParaRPr lang="en-US"/>
          </a:p>
        </p:txBody>
      </p:sp>
      <p:sp>
        <p:nvSpPr>
          <p:cNvPr id="11" name="Date Placeholder 10">
            <a:extLst>
              <a:ext uri="{FF2B5EF4-FFF2-40B4-BE49-F238E27FC236}">
                <a16:creationId xmlns:a16="http://schemas.microsoft.com/office/drawing/2014/main" id="{1BE1F328-2362-9468-2593-BAF90BE9CEB0}"/>
              </a:ext>
            </a:extLst>
          </p:cNvPr>
          <p:cNvSpPr>
            <a:spLocks noGrp="1"/>
          </p:cNvSpPr>
          <p:nvPr>
            <p:ph type="dt" sz="half" idx="14"/>
          </p:nvPr>
        </p:nvSpPr>
        <p:spPr/>
        <p:txBody>
          <a:bodyPr/>
          <a:lstStyle/>
          <a:p>
            <a:fld id="{D7E3ECEC-7E7B-4FB9-BAE8-5C10F12795EA}" type="datetimeFigureOut">
              <a:rPr lang="en-US" smtClean="0"/>
              <a:t>11/14/2025</a:t>
            </a:fld>
            <a:endParaRPr lang="en-US"/>
          </a:p>
        </p:txBody>
      </p:sp>
      <p:sp>
        <p:nvSpPr>
          <p:cNvPr id="13" name="Slide Number Placeholder 12">
            <a:extLst>
              <a:ext uri="{FF2B5EF4-FFF2-40B4-BE49-F238E27FC236}">
                <a16:creationId xmlns:a16="http://schemas.microsoft.com/office/drawing/2014/main" id="{DADE9A5F-3A0A-29A6-E008-BCCF7C3761BD}"/>
              </a:ext>
            </a:extLst>
          </p:cNvPr>
          <p:cNvSpPr>
            <a:spLocks noGrp="1"/>
          </p:cNvSpPr>
          <p:nvPr>
            <p:ph type="sldNum" sz="quarter" idx="16"/>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612433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822960"/>
            <a:ext cx="10706100" cy="674908"/>
          </a:xfrm>
        </p:spPr>
        <p:txBody>
          <a:bodyPr anchor="t"/>
          <a:lstStyle/>
          <a:p>
            <a:r>
              <a:rPr lang="en-US"/>
              <a:t>Click to edit Master title style</a:t>
            </a:r>
          </a:p>
        </p:txBody>
      </p:sp>
      <p:sp>
        <p:nvSpPr>
          <p:cNvPr id="4" name="Content Placeholder 3">
            <a:extLst>
              <a:ext uri="{FF2B5EF4-FFF2-40B4-BE49-F238E27FC236}">
                <a16:creationId xmlns:a16="http://schemas.microsoft.com/office/drawing/2014/main" id="{4B07B2D7-7718-3EA4-C727-BB98633A6739}"/>
              </a:ext>
            </a:extLst>
          </p:cNvPr>
          <p:cNvSpPr>
            <a:spLocks noGrp="1"/>
          </p:cNvSpPr>
          <p:nvPr>
            <p:ph sz="quarter" idx="15"/>
          </p:nvPr>
        </p:nvSpPr>
        <p:spPr>
          <a:xfrm>
            <a:off x="762000" y="1802352"/>
            <a:ext cx="5070020" cy="4293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EB1D51A5-7ABE-E37E-E3A4-3AF4A8448510}"/>
              </a:ext>
            </a:extLst>
          </p:cNvPr>
          <p:cNvSpPr>
            <a:spLocks noGrp="1"/>
          </p:cNvSpPr>
          <p:nvPr>
            <p:ph sz="quarter" idx="16"/>
          </p:nvPr>
        </p:nvSpPr>
        <p:spPr>
          <a:xfrm>
            <a:off x="6394099" y="1802352"/>
            <a:ext cx="5070021" cy="4293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792195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09600" y="5202936"/>
            <a:ext cx="10858500" cy="850392"/>
          </a:xfrm>
        </p:spPr>
        <p:txBody>
          <a:bodyPr vert="horz" lIns="91440" tIns="45720" rIns="91440" bIns="45720" rtlCol="0" anchor="b">
            <a:normAutofit/>
          </a:bodyPr>
          <a:lstStyle>
            <a:lvl1pPr>
              <a:lnSpc>
                <a:spcPct val="90000"/>
              </a:lnSpc>
              <a:defRPr lang="en-US" sz="36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09600" y="5980176"/>
            <a:ext cx="10858500" cy="419100"/>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p>
        </p:txBody>
      </p:sp>
      <p:sp>
        <p:nvSpPr>
          <p:cNvPr id="9" name="Picture Placeholder 7">
            <a:extLst>
              <a:ext uri="{FF2B5EF4-FFF2-40B4-BE49-F238E27FC236}">
                <a16:creationId xmlns:a16="http://schemas.microsoft.com/office/drawing/2014/main" id="{5E742D34-DBD4-0DEA-071F-32C82E7EB45A}"/>
              </a:ext>
            </a:extLst>
          </p:cNvPr>
          <p:cNvSpPr>
            <a:spLocks noGrp="1"/>
          </p:cNvSpPr>
          <p:nvPr>
            <p:ph type="pic" sz="quarter" idx="13" hasCustomPrompt="1"/>
          </p:nvPr>
        </p:nvSpPr>
        <p:spPr>
          <a:xfrm>
            <a:off x="0" y="0"/>
            <a:ext cx="11468100" cy="5018448"/>
          </a:xfrm>
          <a:custGeom>
            <a:avLst/>
            <a:gdLst>
              <a:gd name="connsiteX0" fmla="*/ 0 w 11468100"/>
              <a:gd name="connsiteY0" fmla="*/ 0 h 5091600"/>
              <a:gd name="connsiteX1" fmla="*/ 11468100 w 11468100"/>
              <a:gd name="connsiteY1" fmla="*/ 0 h 5091600"/>
              <a:gd name="connsiteX2" fmla="*/ 11468100 w 11468100"/>
              <a:gd name="connsiteY2" fmla="*/ 4590078 h 5091600"/>
              <a:gd name="connsiteX3" fmla="*/ 10966578 w 11468100"/>
              <a:gd name="connsiteY3" fmla="*/ 5091600 h 5091600"/>
              <a:gd name="connsiteX4" fmla="*/ 0 w 11468100"/>
              <a:gd name="connsiteY4" fmla="*/ 5091600 h 509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5091600">
                <a:moveTo>
                  <a:pt x="0" y="0"/>
                </a:moveTo>
                <a:lnTo>
                  <a:pt x="11468100" y="0"/>
                </a:lnTo>
                <a:lnTo>
                  <a:pt x="11468100" y="4590078"/>
                </a:lnTo>
                <a:cubicBezTo>
                  <a:pt x="11468100" y="4867061"/>
                  <a:pt x="11243561" y="5091600"/>
                  <a:pt x="10966578" y="5091600"/>
                </a:cubicBezTo>
                <a:lnTo>
                  <a:pt x="0" y="5091600"/>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09600" y="6629400"/>
            <a:ext cx="2805405" cy="228600"/>
          </a:xfrm>
        </p:spPr>
        <p:txBody>
          <a:bodyPr/>
          <a:lstStyle>
            <a:lvl1pPr>
              <a:defRPr>
                <a:solidFill>
                  <a:schemeClr val="tx2"/>
                </a:solidFill>
                <a:effectLst/>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611240" y="6629400"/>
            <a:ext cx="2376928" cy="228600"/>
          </a:xfrm>
        </p:spPr>
        <p:txBody>
          <a:bodyPr/>
          <a:lstStyle>
            <a:lvl1pPr>
              <a:defRPr>
                <a:solidFill>
                  <a:schemeClr val="tx2"/>
                </a:solidFill>
                <a:effectLst/>
              </a:defRPr>
            </a:lvl1p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53193" y="6629400"/>
            <a:ext cx="429207" cy="228600"/>
          </a:xfrm>
        </p:spPr>
        <p:txBody>
          <a:bodyPr/>
          <a:lstStyle>
            <a:lvl1pPr>
              <a:defRPr>
                <a:solidFill>
                  <a:schemeClr val="tx2"/>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623664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770626" y="822960"/>
            <a:ext cx="10697475" cy="550367"/>
          </a:xfrm>
        </p:spPr>
        <p:txBody>
          <a:bodyPr anchor="t"/>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765379" y="1380744"/>
            <a:ext cx="5086659" cy="559834"/>
          </a:xfrm>
        </p:spPr>
        <p:txBody>
          <a:bodyPr anchor="b">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E49B3C-8832-0263-2ACE-16444014FC2C}"/>
              </a:ext>
            </a:extLst>
          </p:cNvPr>
          <p:cNvSpPr>
            <a:spLocks noGrp="1"/>
          </p:cNvSpPr>
          <p:nvPr>
            <p:ph sz="quarter" idx="15"/>
          </p:nvPr>
        </p:nvSpPr>
        <p:spPr>
          <a:xfrm>
            <a:off x="765825" y="2020888"/>
            <a:ext cx="5086349" cy="4227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086659" cy="559834"/>
          </a:xfrm>
        </p:spPr>
        <p:txBody>
          <a:bodyPr anchor="b">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F5D88C15-4359-3F27-9B17-CB9581414F72}"/>
              </a:ext>
            </a:extLst>
          </p:cNvPr>
          <p:cNvSpPr>
            <a:spLocks noGrp="1"/>
          </p:cNvSpPr>
          <p:nvPr>
            <p:ph sz="quarter" idx="16"/>
          </p:nvPr>
        </p:nvSpPr>
        <p:spPr>
          <a:xfrm>
            <a:off x="6381751" y="2020888"/>
            <a:ext cx="5086350" cy="4227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443296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770626" y="822960"/>
            <a:ext cx="10698480" cy="828594"/>
          </a:xfrm>
        </p:spPr>
        <p:txBody>
          <a:bodyPr anchor="t"/>
          <a:lstStyle/>
          <a:p>
            <a:r>
              <a:rPr lang="en-US"/>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456647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30686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68096" y="822960"/>
            <a:ext cx="3195484" cy="1504164"/>
          </a:xfrm>
        </p:spPr>
        <p:txBody>
          <a:bodyPr anchor="t">
            <a:normAutofit/>
          </a:bodyPr>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68096" y="2311121"/>
            <a:ext cx="3195484" cy="3784879"/>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899805" y="836762"/>
            <a:ext cx="6568296" cy="525923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405887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72091" y="822960"/>
            <a:ext cx="3041598" cy="1968931"/>
          </a:xfrm>
        </p:spPr>
        <p:txBody>
          <a:bodyPr anchor="t">
            <a:normAutofit/>
          </a:bodyPr>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68096" y="3147059"/>
            <a:ext cx="3041597" cy="2762035"/>
          </a:xfrm>
        </p:spPr>
        <p:txBody>
          <a:bodyPr vert="horz" lIns="91440" tIns="45720" rIns="91440" bIns="45720" rtlCol="0" anchor="b">
            <a:normAutofit/>
          </a:bodyPr>
          <a:lstStyle>
            <a:lvl1pPr marL="0" indent="0">
              <a:buNone/>
              <a:defRPr lang="en-US" sz="1600" dirty="0"/>
            </a:lvl1pPr>
          </a:lstStyle>
          <a:p>
            <a:pPr lvl="0"/>
            <a:r>
              <a:rPr lang="en-US"/>
              <a:t>Click to edit Master text styles</a:t>
            </a:r>
          </a:p>
        </p:txBody>
      </p:sp>
      <p:sp>
        <p:nvSpPr>
          <p:cNvPr id="9" name="Picture Placeholder 9">
            <a:extLst>
              <a:ext uri="{FF2B5EF4-FFF2-40B4-BE49-F238E27FC236}">
                <a16:creationId xmlns:a16="http://schemas.microsoft.com/office/drawing/2014/main" id="{75E80A04-FEAF-D5E8-F208-D79F5852407B}"/>
              </a:ext>
            </a:extLst>
          </p:cNvPr>
          <p:cNvSpPr>
            <a:spLocks noGrp="1"/>
          </p:cNvSpPr>
          <p:nvPr>
            <p:ph type="pic" sz="quarter" idx="13" hasCustomPrompt="1"/>
          </p:nvPr>
        </p:nvSpPr>
        <p:spPr>
          <a:xfrm>
            <a:off x="4502844" y="0"/>
            <a:ext cx="7689157" cy="6096000"/>
          </a:xfrm>
          <a:custGeom>
            <a:avLst/>
            <a:gdLst>
              <a:gd name="connsiteX0" fmla="*/ 0 w 7689157"/>
              <a:gd name="connsiteY0" fmla="*/ 0 h 6096000"/>
              <a:gd name="connsiteX1" fmla="*/ 7689157 w 7689157"/>
              <a:gd name="connsiteY1" fmla="*/ 0 h 6096000"/>
              <a:gd name="connsiteX2" fmla="*/ 7689157 w 7689157"/>
              <a:gd name="connsiteY2" fmla="*/ 6096000 h 6096000"/>
              <a:gd name="connsiteX3" fmla="*/ 501522 w 7689157"/>
              <a:gd name="connsiteY3" fmla="*/ 6096000 h 6096000"/>
              <a:gd name="connsiteX4" fmla="*/ 0 w 7689157"/>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096000">
                <a:moveTo>
                  <a:pt x="0" y="0"/>
                </a:moveTo>
                <a:lnTo>
                  <a:pt x="7689157" y="0"/>
                </a:lnTo>
                <a:lnTo>
                  <a:pt x="7689157" y="6096000"/>
                </a:lnTo>
                <a:lnTo>
                  <a:pt x="501522" y="6096000"/>
                </a:lnTo>
                <a:cubicBezTo>
                  <a:pt x="224539" y="6096000"/>
                  <a:pt x="0" y="5871461"/>
                  <a:pt x="0" y="5594478"/>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580647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492530-7F0F-7B93-27A9-6F68FAF54390}"/>
              </a:ext>
              <a:ext uri="{C183D7F6-B498-43B3-948B-1728B52AA6E4}">
                <adec:decorative xmlns:adec="http://schemas.microsoft.com/office/drawing/2017/decorative" val="1"/>
              </a:ext>
            </a:extLst>
          </p:cNvPr>
          <p:cNvSpPr/>
          <p:nvPr/>
        </p:nvSpPr>
        <p:spPr>
          <a:xfrm rot="10800000">
            <a:off x="762000" y="2880691"/>
            <a:ext cx="11430000" cy="3977309"/>
          </a:xfrm>
          <a:custGeom>
            <a:avLst/>
            <a:gdLst>
              <a:gd name="connsiteX0" fmla="*/ 0 w 11468099"/>
              <a:gd name="connsiteY0" fmla="*/ 4053508 h 4053508"/>
              <a:gd name="connsiteX1" fmla="*/ 10946146 w 11468099"/>
              <a:gd name="connsiteY1" fmla="*/ 4043963 h 4053508"/>
              <a:gd name="connsiteX2" fmla="*/ 11468099 w 11468099"/>
              <a:gd name="connsiteY2" fmla="*/ 3522009 h 4053508"/>
              <a:gd name="connsiteX3" fmla="*/ 11468099 w 11468099"/>
              <a:gd name="connsiteY3" fmla="*/ 0 h 4053508"/>
              <a:gd name="connsiteX4" fmla="*/ 0 w 11468099"/>
              <a:gd name="connsiteY4" fmla="*/ 0 h 405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099" h="4053508">
                <a:moveTo>
                  <a:pt x="0" y="4053508"/>
                </a:moveTo>
                <a:lnTo>
                  <a:pt x="10946146" y="4043963"/>
                </a:lnTo>
                <a:cubicBezTo>
                  <a:pt x="11234413" y="4043963"/>
                  <a:pt x="11468099" y="3810276"/>
                  <a:pt x="11468099" y="3522009"/>
                </a:cubicBezTo>
                <a:lnTo>
                  <a:pt x="11468099" y="0"/>
                </a:lnTo>
                <a:lnTo>
                  <a:pt x="0" y="0"/>
                </a:lnTo>
                <a:close/>
              </a:path>
            </a:pathLst>
          </a:cu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87800" y="190500"/>
            <a:ext cx="11843238" cy="2057400"/>
          </a:xfrm>
        </p:spPr>
        <p:txBody>
          <a:bodyPr anchor="t">
            <a:noAutofit/>
          </a:bodyPr>
          <a:lstStyle>
            <a:lvl1pPr>
              <a:defRPr sz="8800">
                <a:solidFill>
                  <a:schemeClr val="accent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398813" y="3505199"/>
            <a:ext cx="10044665" cy="2667000"/>
          </a:xfrm>
        </p:spPr>
        <p:txBody>
          <a:bodyPr vert="horz" lIns="91440" tIns="45720" rIns="91440" bIns="45720" rtlCol="0">
            <a:normAutofit/>
          </a:bodyPr>
          <a:lstStyle>
            <a:lvl1pPr marL="0" indent="0">
              <a:buNone/>
              <a:defRPr lang="en-US" sz="1400" dirty="0"/>
            </a:lvl1pPr>
            <a:lvl2pPr marL="228600" indent="0">
              <a:buNone/>
              <a:defRPr lang="en-US" sz="1400" dirty="0"/>
            </a:lvl2pPr>
            <a:lvl3pPr marL="457200" indent="0">
              <a:buNone/>
              <a:defRPr lang="en-US" sz="1200" dirty="0"/>
            </a:lvl3pPr>
            <a:lvl4pPr marL="685800" indent="0">
              <a:buNone/>
              <a:defRPr lang="en-US" sz="1200" dirty="0"/>
            </a:lvl4pPr>
            <a:lvl5pPr marL="914400" indent="0">
              <a:buNone/>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398813" y="6329172"/>
            <a:ext cx="2816835" cy="338328"/>
          </a:xfrm>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53643627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07D4EEB-8B0C-3EA1-DB0C-896A8F0C8621}"/>
              </a:ext>
              <a:ext uri="{C183D7F6-B498-43B3-948B-1728B52AA6E4}">
                <adec:decorative xmlns:adec="http://schemas.microsoft.com/office/drawing/2017/decorative" val="1"/>
              </a:ext>
            </a:extLst>
          </p:cNvPr>
          <p:cNvSpPr/>
          <p:nvPr/>
        </p:nvSpPr>
        <p:spPr>
          <a:xfrm rot="10800000">
            <a:off x="2677737" y="2952545"/>
            <a:ext cx="9514262" cy="3905455"/>
          </a:xfrm>
          <a:custGeom>
            <a:avLst/>
            <a:gdLst>
              <a:gd name="connsiteX0" fmla="*/ 0 w 9514262"/>
              <a:gd name="connsiteY0" fmla="*/ 3905455 h 3905455"/>
              <a:gd name="connsiteX1" fmla="*/ 0 w 9514262"/>
              <a:gd name="connsiteY1" fmla="*/ 0 h 3905455"/>
              <a:gd name="connsiteX2" fmla="*/ 9514262 w 9514262"/>
              <a:gd name="connsiteY2" fmla="*/ 0 h 3905455"/>
              <a:gd name="connsiteX3" fmla="*/ 9514262 w 9514262"/>
              <a:gd name="connsiteY3" fmla="*/ 3375660 h 3905455"/>
              <a:gd name="connsiteX4" fmla="*/ 8992309 w 9514262"/>
              <a:gd name="connsiteY4" fmla="*/ 3897614 h 390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4262" h="3905455">
                <a:moveTo>
                  <a:pt x="0" y="3905455"/>
                </a:moveTo>
                <a:lnTo>
                  <a:pt x="0" y="0"/>
                </a:lnTo>
                <a:lnTo>
                  <a:pt x="9514262" y="0"/>
                </a:lnTo>
                <a:lnTo>
                  <a:pt x="9514262" y="3375660"/>
                </a:lnTo>
                <a:cubicBezTo>
                  <a:pt x="9514262" y="3663927"/>
                  <a:pt x="9280576" y="3897614"/>
                  <a:pt x="8992309" y="3897614"/>
                </a:cubicBezTo>
                <a:close/>
              </a:path>
            </a:pathLst>
          </a:cu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73373" y="190500"/>
            <a:ext cx="10573396" cy="2475644"/>
          </a:xfrm>
        </p:spPr>
        <p:txBody>
          <a:bodyPr anchor="t">
            <a:noAutofit/>
          </a:bodyPr>
          <a:lstStyle>
            <a:lvl1pPr>
              <a:defRPr sz="8800">
                <a:solidFill>
                  <a:schemeClr val="accent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3493213" y="3810000"/>
            <a:ext cx="6976154" cy="1676400"/>
          </a:xfrm>
        </p:spPr>
        <p:txBody>
          <a:bodyPr vert="horz" lIns="91440" tIns="45720" rIns="91440" bIns="45720" rtlCol="0">
            <a:normAutofit/>
          </a:bodyPr>
          <a:lstStyle>
            <a:lvl1pPr marL="0" indent="0">
              <a:buNone/>
              <a:defRPr lang="en-US" sz="1600" dirty="0"/>
            </a:lvl1pPr>
            <a:lvl2pPr marL="228600" indent="0">
              <a:buNone/>
              <a:defRPr lang="en-US" sz="1400" dirty="0"/>
            </a:lvl2pPr>
            <a:lvl3pPr marL="457200" indent="0">
              <a:buNone/>
              <a:defRPr lang="en-US" sz="1200" dirty="0"/>
            </a:lvl3pPr>
            <a:lvl4pPr marL="685800" indent="0">
              <a:buNone/>
              <a:defRPr lang="en-US" sz="1200" dirty="0"/>
            </a:lvl4pPr>
            <a:lvl5pPr marL="914400" indent="0">
              <a:buNone/>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62354616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2345" y="250257"/>
            <a:ext cx="9692640" cy="4602845"/>
          </a:xfrm>
        </p:spPr>
        <p:txBody>
          <a:bodyPr vert="horz" lIns="91440" tIns="45720" rIns="91440" bIns="45720" rtlCol="0" anchor="t">
            <a:normAutofit/>
          </a:bodyPr>
          <a:lstStyle>
            <a:lvl1pPr>
              <a:lnSpc>
                <a:spcPct val="90000"/>
              </a:lnSpc>
              <a:defRPr lang="en-US" sz="80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61999" y="5053094"/>
            <a:ext cx="5253789" cy="847192"/>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8587493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560321" y="1904300"/>
            <a:ext cx="7084194" cy="2353755"/>
          </a:xfrm>
        </p:spPr>
        <p:txBody>
          <a:bodyPr anchor="ctr">
            <a:normAutofit/>
          </a:bodyPr>
          <a:lstStyle>
            <a:lvl1pPr algn="ctr">
              <a:lnSpc>
                <a:spcPct val="80000"/>
              </a:lnSpc>
              <a:defRPr sz="6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262965" y="4597167"/>
            <a:ext cx="5678905" cy="1082180"/>
          </a:xfrm>
        </p:spPr>
        <p:txBody>
          <a:bodyPr anchor="t">
            <a:normAutofit/>
          </a:bodyP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4741724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 y="131670"/>
            <a:ext cx="12120283" cy="5093208"/>
          </a:xfrm>
        </p:spPr>
        <p:txBody>
          <a:bodyPr vert="horz" lIns="91440" tIns="45720" rIns="91440" bIns="45720" rtlCol="0" anchor="t">
            <a:normAutofit/>
          </a:bodyPr>
          <a:lstStyle>
            <a:lvl1pPr>
              <a:lnSpc>
                <a:spcPct val="85000"/>
              </a:lnSpc>
              <a:defRPr lang="en-US" sz="12500" spc="-50" baseline="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62000" y="5356548"/>
            <a:ext cx="6414887" cy="748417"/>
          </a:xfrm>
        </p:spPr>
        <p:txBody>
          <a:bodyPr vert="horz" lIns="91440" tIns="45720" rIns="91440" bIns="45720" rtlCol="0" anchor="ctr">
            <a:normAutofit/>
          </a:bodyPr>
          <a:lstStyle>
            <a:lvl1pPr marL="0" indent="0">
              <a:buNone/>
              <a:defRPr lang="en-US" sz="160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5566482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213702" y="1940943"/>
            <a:ext cx="8771340" cy="4917058"/>
          </a:xfrm>
        </p:spPr>
        <p:txBody>
          <a:bodyPr anchor="b">
            <a:normAutofit/>
          </a:bodyPr>
          <a:lstStyle>
            <a:lvl1pPr>
              <a:lnSpc>
                <a:spcPct val="90000"/>
              </a:lnSpc>
              <a:defRPr sz="7000">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a:xfrm>
            <a:off x="762000" y="64008"/>
            <a:ext cx="2816835" cy="338328"/>
          </a:xfrm>
        </p:spPr>
        <p:txBody>
          <a:bodyPr/>
          <a:lstStyle>
            <a:lvl1pPr>
              <a:defRPr>
                <a:solidFill>
                  <a:schemeClr val="accent1"/>
                </a:solidFill>
              </a:defRPr>
            </a:lvl1pPr>
          </a:lstStyle>
          <a:p>
            <a:endParaRPr lang="en-US"/>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a:xfrm>
            <a:off x="9290304" y="64008"/>
            <a:ext cx="1612674" cy="338328"/>
          </a:xfrm>
        </p:spPr>
        <p:txBody>
          <a:bodyPr/>
          <a:lstStyle>
            <a:lvl1pPr>
              <a:defRPr>
                <a:solidFill>
                  <a:schemeClr val="accent1"/>
                </a:solidFill>
              </a:defRPr>
            </a:lvl1p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a:xfrm>
            <a:off x="11055096" y="64008"/>
            <a:ext cx="457200" cy="338328"/>
          </a:xfrm>
        </p:spPr>
        <p:txBody>
          <a:bodyPr/>
          <a:lstStyle>
            <a:lvl1pPr>
              <a:defRPr>
                <a:solidFill>
                  <a:schemeClr val="accent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17831167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772090" y="825747"/>
            <a:ext cx="10696010" cy="61880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774654" y="1506872"/>
            <a:ext cx="10693446" cy="45891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772090" y="6329172"/>
            <a:ext cx="2816835" cy="338328"/>
          </a:xfrm>
          <a:prstGeom prst="rect">
            <a:avLst/>
          </a:prstGeom>
        </p:spPr>
        <p:txBody>
          <a:bodyPr vert="horz" lIns="91440" tIns="45720" rIns="91440" bIns="45720" rtlCol="0" anchor="ctr"/>
          <a:lstStyle>
            <a:lvl1pPr algn="l">
              <a:defRPr sz="750" cap="all" spc="0" baseline="0">
                <a:solidFill>
                  <a:schemeClr val="tx1"/>
                </a:solidFill>
              </a:defRPr>
            </a:lvl1pPr>
          </a:lstStyle>
          <a:p>
            <a:endParaRPr lang="en-US"/>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9291411" y="6329172"/>
            <a:ext cx="1612674" cy="338328"/>
          </a:xfrm>
          <a:prstGeom prst="rect">
            <a:avLst/>
          </a:prstGeom>
        </p:spPr>
        <p:txBody>
          <a:bodyPr vert="horz" lIns="91440" tIns="45720" rIns="91440" bIns="45720" rtlCol="0" anchor="ctr"/>
          <a:lstStyle>
            <a:lvl1pPr algn="r">
              <a:defRPr sz="750">
                <a:solidFill>
                  <a:schemeClr val="tx1"/>
                </a:solidFill>
              </a:defRPr>
            </a:lvl1pPr>
          </a:lstStyle>
          <a:p>
            <a:fld id="{D7E3ECEC-7E7B-4FB9-BAE8-5C10F12795EA}" type="datetimeFigureOut">
              <a:rPr lang="en-US" smtClean="0"/>
              <a:t>11/14/2025</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050742" y="6329172"/>
            <a:ext cx="457200" cy="338328"/>
          </a:xfrm>
          <a:prstGeom prst="rect">
            <a:avLst/>
          </a:prstGeom>
        </p:spPr>
        <p:txBody>
          <a:bodyPr vert="horz" lIns="91440" tIns="45720" rIns="91440" bIns="45720" rtlCol="0" anchor="ctr"/>
          <a:lstStyle>
            <a:lvl1pPr algn="r">
              <a:defRPr sz="750">
                <a:solidFill>
                  <a:schemeClr val="tx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64449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Lst>
  <p:txStyles>
    <p:titleStyle>
      <a:lvl1pPr algn="l" defTabSz="914400" rtl="0" eaLnBrk="1" latinLnBrk="0" hangingPunct="1">
        <a:lnSpc>
          <a:spcPct val="95000"/>
        </a:lnSpc>
        <a:spcBef>
          <a:spcPct val="0"/>
        </a:spcBef>
        <a:buNone/>
        <a:defRPr sz="2500" b="0" kern="1200" cap="all" baseline="0">
          <a:solidFill>
            <a:schemeClr val="tx1"/>
          </a:solidFill>
          <a:latin typeface="+mj-lt"/>
          <a:ea typeface="+mj-ea"/>
          <a:cs typeface="+mj-cs"/>
        </a:defRPr>
      </a:lvl1pPr>
    </p:titleStyle>
    <p:bodyStyle>
      <a:lvl1pPr marL="285750" indent="-28575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4000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6286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572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480">
          <p15:clr>
            <a:srgbClr val="F26B43"/>
          </p15:clr>
        </p15:guide>
        <p15:guide id="8" pos="7224">
          <p15:clr>
            <a:srgbClr val="F26B43"/>
          </p15:clr>
        </p15:guide>
        <p15:guide id="9" orient="horz" pos="3840">
          <p15:clr>
            <a:srgbClr val="F26B43"/>
          </p15:clr>
        </p15:guide>
        <p15:guide id="10" orient="horz" pos="2160">
          <p15:clr>
            <a:srgbClr val="F26B43"/>
          </p15:clr>
        </p15:guide>
        <p15:guide id="11"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3" Type="http://schemas.openxmlformats.org/officeDocument/2006/relationships/image" Target="../media/image190.png"/><Relationship Id="rId18" Type="http://schemas.openxmlformats.org/officeDocument/2006/relationships/customXml" Target="../ink/ink12.xml"/><Relationship Id="rId21" Type="http://schemas.openxmlformats.org/officeDocument/2006/relationships/image" Target="../media/image24.png"/><Relationship Id="rId12" Type="http://schemas.openxmlformats.org/officeDocument/2006/relationships/customXml" Target="../ink/ink9.xml"/><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customXml" Target="../ink/ink7.xml"/><Relationship Id="rId16" Type="http://schemas.openxmlformats.org/officeDocument/2006/relationships/customXml" Target="../ink/ink11.xml"/><Relationship Id="rId20" Type="http://schemas.openxmlformats.org/officeDocument/2006/relationships/customXml" Target="../ink/ink13.xml"/><Relationship Id="rId1" Type="http://schemas.openxmlformats.org/officeDocument/2006/relationships/slideLayout" Target="../slideLayouts/slideLayout16.xml"/><Relationship Id="rId11" Type="http://schemas.openxmlformats.org/officeDocument/2006/relationships/image" Target="../media/image180.png"/><Relationship Id="rId24" Type="http://schemas.openxmlformats.org/officeDocument/2006/relationships/customXml" Target="../ink/ink15.xml"/><Relationship Id="rId15" Type="http://schemas.openxmlformats.org/officeDocument/2006/relationships/image" Target="../media/image21.png"/><Relationship Id="rId23" Type="http://schemas.openxmlformats.org/officeDocument/2006/relationships/image" Target="../media/image25.png"/><Relationship Id="rId10" Type="http://schemas.openxmlformats.org/officeDocument/2006/relationships/customXml" Target="../ink/ink8.xml"/><Relationship Id="rId19" Type="http://schemas.openxmlformats.org/officeDocument/2006/relationships/image" Target="../media/image23.png"/><Relationship Id="rId9" Type="http://schemas.openxmlformats.org/officeDocument/2006/relationships/image" Target="../media/image15.png"/><Relationship Id="rId14" Type="http://schemas.openxmlformats.org/officeDocument/2006/relationships/customXml" Target="../ink/ink10.xml"/><Relationship Id="rId22" Type="http://schemas.openxmlformats.org/officeDocument/2006/relationships/customXml" Target="../ink/ink14.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customXml" Target="../ink/ink16.xml"/><Relationship Id="rId7" Type="http://schemas.openxmlformats.org/officeDocument/2006/relationships/customXml" Target="../ink/ink18.xml"/><Relationship Id="rId12"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customXml" Target="../ink/ink20.xml"/><Relationship Id="rId5" Type="http://schemas.openxmlformats.org/officeDocument/2006/relationships/customXml" Target="../ink/ink17.xm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customXml" Target="../ink/ink19.xml"/></Relationships>
</file>

<file path=ppt/slides/_rels/slide12.xml.rels><?xml version="1.0" encoding="UTF-8" standalone="yes"?>
<Relationships xmlns="http://schemas.openxmlformats.org/package/2006/relationships"><Relationship Id="rId8" Type="http://schemas.openxmlformats.org/officeDocument/2006/relationships/customXml" Target="../ink/ink24.xml"/><Relationship Id="rId13"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customXml" Target="../ink/ink26.xml"/><Relationship Id="rId17" Type="http://schemas.openxmlformats.org/officeDocument/2006/relationships/image" Target="../media/image38.png"/><Relationship Id="rId2" Type="http://schemas.openxmlformats.org/officeDocument/2006/relationships/customXml" Target="../ink/ink21.xml"/><Relationship Id="rId16" Type="http://schemas.openxmlformats.org/officeDocument/2006/relationships/customXml" Target="../ink/ink28.xml"/><Relationship Id="rId1" Type="http://schemas.openxmlformats.org/officeDocument/2006/relationships/slideLayout" Target="../slideLayouts/slideLayout16.xml"/><Relationship Id="rId6" Type="http://schemas.openxmlformats.org/officeDocument/2006/relationships/customXml" Target="../ink/ink23.xml"/><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22.png"/><Relationship Id="rId10" Type="http://schemas.openxmlformats.org/officeDocument/2006/relationships/customXml" Target="../ink/ink25.xml"/><Relationship Id="rId4" Type="http://schemas.openxmlformats.org/officeDocument/2006/relationships/customXml" Target="../ink/ink22.xml"/><Relationship Id="rId9" Type="http://schemas.openxmlformats.org/officeDocument/2006/relationships/image" Target="../media/image35.png"/><Relationship Id="rId14" Type="http://schemas.openxmlformats.org/officeDocument/2006/relationships/customXml" Target="../ink/ink27.xml"/></Relationships>
</file>

<file path=ppt/slides/_rels/slide13.xml.rels><?xml version="1.0" encoding="UTF-8" standalone="yes"?>
<Relationships xmlns="http://schemas.openxmlformats.org/package/2006/relationships"><Relationship Id="rId26"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customXml" Target="../ink/ink32.xml"/><Relationship Id="rId25" Type="http://schemas.openxmlformats.org/officeDocument/2006/relationships/customXml" Target="../ink/ink34.xml"/><Relationship Id="rId2" Type="http://schemas.openxmlformats.org/officeDocument/2006/relationships/customXml" Target="../ink/ink29.xml"/><Relationship Id="rId1" Type="http://schemas.openxmlformats.org/officeDocument/2006/relationships/slideLayout" Target="../slideLayouts/slideLayout16.xml"/><Relationship Id="rId6" Type="http://schemas.openxmlformats.org/officeDocument/2006/relationships/image" Target="../media/image39.png"/><Relationship Id="rId24" Type="http://schemas.openxmlformats.org/officeDocument/2006/relationships/image" Target="../media/image48.png"/><Relationship Id="rId5" Type="http://schemas.openxmlformats.org/officeDocument/2006/relationships/customXml" Target="../ink/ink31.xml"/><Relationship Id="rId23" Type="http://schemas.openxmlformats.org/officeDocument/2006/relationships/customXml" Target="../ink/ink33.xml"/><Relationship Id="rId28" Type="http://schemas.openxmlformats.org/officeDocument/2006/relationships/image" Target="../media/image41.png"/><Relationship Id="rId4" Type="http://schemas.openxmlformats.org/officeDocument/2006/relationships/customXml" Target="../ink/ink30.xml"/><Relationship Id="rId22" Type="http://schemas.openxmlformats.org/officeDocument/2006/relationships/image" Target="../media/image47.png"/><Relationship Id="rId27" Type="http://schemas.openxmlformats.org/officeDocument/2006/relationships/customXml" Target="../ink/ink35.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customXml" Target="../ink/ink36.xml"/><Relationship Id="rId7" Type="http://schemas.openxmlformats.org/officeDocument/2006/relationships/customXml" Target="../ink/ink38.xml"/><Relationship Id="rId12"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16.xml"/><Relationship Id="rId6" Type="http://schemas.openxmlformats.org/officeDocument/2006/relationships/image" Target="../media/image50.png"/><Relationship Id="rId11" Type="http://schemas.openxmlformats.org/officeDocument/2006/relationships/customXml" Target="../ink/ink40.xml"/><Relationship Id="rId5" Type="http://schemas.openxmlformats.org/officeDocument/2006/relationships/customXml" Target="../ink/ink37.xml"/><Relationship Id="rId10" Type="http://schemas.openxmlformats.org/officeDocument/2006/relationships/image" Target="../media/image52.png"/><Relationship Id="rId4" Type="http://schemas.openxmlformats.org/officeDocument/2006/relationships/image" Target="../media/image22.png"/><Relationship Id="rId9" Type="http://schemas.openxmlformats.org/officeDocument/2006/relationships/customXml" Target="../ink/ink39.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ustomXml" Target="../ink/ink41.xml"/><Relationship Id="rId1" Type="http://schemas.openxmlformats.org/officeDocument/2006/relationships/slideLayout" Target="../slideLayouts/slideLayout16.xml"/><Relationship Id="rId6" Type="http://schemas.openxmlformats.org/officeDocument/2006/relationships/hyperlink" Target="https://pixabay.com/en/eyes-stare-eye-look-looking-260571/" TargetMode="External"/><Relationship Id="rId5" Type="http://schemas.openxmlformats.org/officeDocument/2006/relationships/image" Target="../media/image44.jp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customXml" Target="../ink/ink45.xml"/><Relationship Id="rId3" Type="http://schemas.openxmlformats.org/officeDocument/2006/relationships/image" Target="../media/image32.png"/><Relationship Id="rId7" Type="http://schemas.openxmlformats.org/officeDocument/2006/relationships/image" Target="../media/image57.png"/><Relationship Id="rId2" Type="http://schemas.openxmlformats.org/officeDocument/2006/relationships/customXml" Target="../ink/ink42.xml"/><Relationship Id="rId1" Type="http://schemas.openxmlformats.org/officeDocument/2006/relationships/slideLayout" Target="../slideLayouts/slideLayout16.xml"/><Relationship Id="rId6" Type="http://schemas.openxmlformats.org/officeDocument/2006/relationships/customXml" Target="../ink/ink44.xml"/><Relationship Id="rId5" Type="http://schemas.openxmlformats.org/officeDocument/2006/relationships/image" Target="../media/image56.png"/><Relationship Id="rId10" Type="http://schemas.openxmlformats.org/officeDocument/2006/relationships/image" Target="../media/image45.png"/><Relationship Id="rId4" Type="http://schemas.openxmlformats.org/officeDocument/2006/relationships/customXml" Target="../ink/ink43.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customXml" Target="../ink/ink49.xml"/><Relationship Id="rId13" Type="http://schemas.openxmlformats.org/officeDocument/2006/relationships/image" Target="../media/image64.png"/><Relationship Id="rId18" Type="http://schemas.openxmlformats.org/officeDocument/2006/relationships/customXml" Target="../ink/ink54.xml"/><Relationship Id="rId3" Type="http://schemas.openxmlformats.org/officeDocument/2006/relationships/image" Target="../media/image59.png"/><Relationship Id="rId21" Type="http://schemas.openxmlformats.org/officeDocument/2006/relationships/image" Target="../media/image68.png"/><Relationship Id="rId7" Type="http://schemas.openxmlformats.org/officeDocument/2006/relationships/image" Target="../media/image61.png"/><Relationship Id="rId12" Type="http://schemas.openxmlformats.org/officeDocument/2006/relationships/customXml" Target="../ink/ink51.xml"/><Relationship Id="rId17" Type="http://schemas.openxmlformats.org/officeDocument/2006/relationships/image" Target="../media/image66.png"/><Relationship Id="rId2" Type="http://schemas.openxmlformats.org/officeDocument/2006/relationships/customXml" Target="../ink/ink46.xml"/><Relationship Id="rId16" Type="http://schemas.openxmlformats.org/officeDocument/2006/relationships/customXml" Target="../ink/ink53.xml"/><Relationship Id="rId20" Type="http://schemas.openxmlformats.org/officeDocument/2006/relationships/customXml" Target="../ink/ink55.xml"/><Relationship Id="rId1" Type="http://schemas.openxmlformats.org/officeDocument/2006/relationships/slideLayout" Target="../slideLayouts/slideLayout16.xml"/><Relationship Id="rId6" Type="http://schemas.openxmlformats.org/officeDocument/2006/relationships/customXml" Target="../ink/ink48.xml"/><Relationship Id="rId11" Type="http://schemas.openxmlformats.org/officeDocument/2006/relationships/image" Target="../media/image63.png"/><Relationship Id="rId24" Type="http://schemas.openxmlformats.org/officeDocument/2006/relationships/image" Target="../media/image46.png"/><Relationship Id="rId5" Type="http://schemas.openxmlformats.org/officeDocument/2006/relationships/image" Target="../media/image60.png"/><Relationship Id="rId15" Type="http://schemas.openxmlformats.org/officeDocument/2006/relationships/image" Target="../media/image65.png"/><Relationship Id="rId23" Type="http://schemas.openxmlformats.org/officeDocument/2006/relationships/image" Target="../media/image69.png"/><Relationship Id="rId10" Type="http://schemas.openxmlformats.org/officeDocument/2006/relationships/customXml" Target="../ink/ink50.xml"/><Relationship Id="rId19" Type="http://schemas.openxmlformats.org/officeDocument/2006/relationships/image" Target="../media/image67.png"/><Relationship Id="rId4" Type="http://schemas.openxmlformats.org/officeDocument/2006/relationships/customXml" Target="../ink/ink47.xml"/><Relationship Id="rId9" Type="http://schemas.openxmlformats.org/officeDocument/2006/relationships/image" Target="../media/image62.png"/><Relationship Id="rId14" Type="http://schemas.openxmlformats.org/officeDocument/2006/relationships/customXml" Target="../ink/ink52.xml"/><Relationship Id="rId22" Type="http://schemas.openxmlformats.org/officeDocument/2006/relationships/customXml" Target="../ink/ink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customXml" Target="../ink/ink60.xml"/><Relationship Id="rId13" Type="http://schemas.openxmlformats.org/officeDocument/2006/relationships/image" Target="../media/image22.png"/><Relationship Id="rId18" Type="http://schemas.openxmlformats.org/officeDocument/2006/relationships/image" Target="../media/image76.png"/><Relationship Id="rId3" Type="http://schemas.openxmlformats.org/officeDocument/2006/relationships/image" Target="../media/image32.png"/><Relationship Id="rId7" Type="http://schemas.openxmlformats.org/officeDocument/2006/relationships/image" Target="../media/image71.png"/><Relationship Id="rId12" Type="http://schemas.openxmlformats.org/officeDocument/2006/relationships/customXml" Target="../ink/ink62.xml"/><Relationship Id="rId17" Type="http://schemas.openxmlformats.org/officeDocument/2006/relationships/customXml" Target="../ink/ink64.xml"/><Relationship Id="rId2" Type="http://schemas.openxmlformats.org/officeDocument/2006/relationships/customXml" Target="../ink/ink57.xml"/><Relationship Id="rId16" Type="http://schemas.openxmlformats.org/officeDocument/2006/relationships/image" Target="../media/image75.png"/><Relationship Id="rId1" Type="http://schemas.openxmlformats.org/officeDocument/2006/relationships/slideLayout" Target="../slideLayouts/slideLayout16.xml"/><Relationship Id="rId6" Type="http://schemas.openxmlformats.org/officeDocument/2006/relationships/customXml" Target="../ink/ink59.xml"/><Relationship Id="rId11" Type="http://schemas.openxmlformats.org/officeDocument/2006/relationships/image" Target="../media/image73.png"/><Relationship Id="rId5" Type="http://schemas.openxmlformats.org/officeDocument/2006/relationships/image" Target="../media/image33.png"/><Relationship Id="rId15" Type="http://schemas.openxmlformats.org/officeDocument/2006/relationships/customXml" Target="../ink/ink63.xml"/><Relationship Id="rId10" Type="http://schemas.openxmlformats.org/officeDocument/2006/relationships/customXml" Target="../ink/ink61.xml"/><Relationship Id="rId4" Type="http://schemas.openxmlformats.org/officeDocument/2006/relationships/customXml" Target="../ink/ink58.xml"/><Relationship Id="rId9" Type="http://schemas.openxmlformats.org/officeDocument/2006/relationships/image" Target="../media/image72.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hyperlink" Target="https://www.sciencedirect.com/science/article/pii/S0301051125000377" TargetMode="Externa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hyperlink" Target="https://www.bing.com/ck/a?!&amp;&amp;p=99700e829a73f93b025538806831973a694e13a8ccdbbe75fdf22830f83a993dJmltdHM9MTc2Mjk5MjAwMA&amp;ptn=3&amp;ver=2&amp;hsh=4&amp;fclid=0d412941-ce29-6ef9-1abe-3fc5cf8d6f95&amp;psq=quotes+from+maslow+on+self+esteem&amp;u=a1aHR0cHM6Ly93d3cuYXpxdW90ZXMuY29tL2F1dGhvci85NTc0LUFicmFoYW1fTWFzbG93L3RhZy9zZWxmLWVzdGVlbQ" TargetMode="Externa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ustomXml" Target="../ink/ink65.xml"/><Relationship Id="rId1" Type="http://schemas.openxmlformats.org/officeDocument/2006/relationships/slideLayout" Target="../slideLayouts/slideLayout16.xml"/><Relationship Id="rId6" Type="http://schemas.openxmlformats.org/officeDocument/2006/relationships/image" Target="../media/image51.jpg"/><Relationship Id="rId5" Type="http://schemas.openxmlformats.org/officeDocument/2006/relationships/image" Target="../media/image33.png"/><Relationship Id="rId4" Type="http://schemas.openxmlformats.org/officeDocument/2006/relationships/customXml" Target="../ink/ink6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7.png"/><Relationship Id="rId7" Type="http://schemas.openxmlformats.org/officeDocument/2006/relationships/image" Target="../media/image55.png"/><Relationship Id="rId2" Type="http://schemas.openxmlformats.org/officeDocument/2006/relationships/customXml" Target="../ink/ink67.xml"/><Relationship Id="rId1" Type="http://schemas.openxmlformats.org/officeDocument/2006/relationships/slideLayout" Target="../slideLayouts/slideLayout16.xml"/><Relationship Id="rId6" Type="http://schemas.openxmlformats.org/officeDocument/2006/relationships/customXml" Target="../ink/ink69.xml"/><Relationship Id="rId11" Type="http://schemas.openxmlformats.org/officeDocument/2006/relationships/customXml" Target="../ink/ink71.xml"/><Relationship Id="rId5" Type="http://schemas.openxmlformats.org/officeDocument/2006/relationships/image" Target="../media/image54.png"/><Relationship Id="rId10" Type="http://schemas.openxmlformats.org/officeDocument/2006/relationships/image" Target="../media/image70.png"/><Relationship Id="rId4" Type="http://schemas.openxmlformats.org/officeDocument/2006/relationships/customXml" Target="../ink/ink68.xml"/><Relationship Id="rId9" Type="http://schemas.openxmlformats.org/officeDocument/2006/relationships/customXml" Target="../ink/ink70.xml"/></Relationships>
</file>

<file path=ppt/slides/_rels/slide27.xml.rels><?xml version="1.0" encoding="UTF-8" standalone="yes"?>
<Relationships xmlns="http://schemas.openxmlformats.org/package/2006/relationships"><Relationship Id="rId8" Type="http://schemas.openxmlformats.org/officeDocument/2006/relationships/customXml" Target="../ink/ink75.xml"/><Relationship Id="rId3" Type="http://schemas.openxmlformats.org/officeDocument/2006/relationships/image" Target="../media/image79.png"/><Relationship Id="rId7" Type="http://schemas.openxmlformats.org/officeDocument/2006/relationships/image" Target="../media/image81.png"/><Relationship Id="rId12" Type="http://schemas.openxmlformats.org/officeDocument/2006/relationships/image" Target="../media/image74.png"/><Relationship Id="rId2" Type="http://schemas.openxmlformats.org/officeDocument/2006/relationships/customXml" Target="../ink/ink72.xml"/><Relationship Id="rId1" Type="http://schemas.openxmlformats.org/officeDocument/2006/relationships/slideLayout" Target="../slideLayouts/slideLayout16.xml"/><Relationship Id="rId6" Type="http://schemas.openxmlformats.org/officeDocument/2006/relationships/customXml" Target="../ink/ink74.xml"/><Relationship Id="rId11"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customXml" Target="../ink/ink76.xml"/><Relationship Id="rId4" Type="http://schemas.openxmlformats.org/officeDocument/2006/relationships/customXml" Target="../ink/ink73.xml"/><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customXml" Target="../ink/ink80.xml"/><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customXml" Target="../ink/ink77.xml"/><Relationship Id="rId1" Type="http://schemas.openxmlformats.org/officeDocument/2006/relationships/slideLayout" Target="../slideLayouts/slideLayout16.xml"/><Relationship Id="rId6" Type="http://schemas.openxmlformats.org/officeDocument/2006/relationships/customXml" Target="../ink/ink79.xml"/><Relationship Id="rId5" Type="http://schemas.openxmlformats.org/officeDocument/2006/relationships/image" Target="../media/image86.png"/><Relationship Id="rId10" Type="http://schemas.openxmlformats.org/officeDocument/2006/relationships/image" Target="../media/image77.png"/><Relationship Id="rId4" Type="http://schemas.openxmlformats.org/officeDocument/2006/relationships/customXml" Target="../ink/ink78.xml"/><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customXml" Target="../ink/ink84.xml"/><Relationship Id="rId13" Type="http://schemas.openxmlformats.org/officeDocument/2006/relationships/image" Target="../media/image94.png"/><Relationship Id="rId18" Type="http://schemas.openxmlformats.org/officeDocument/2006/relationships/customXml" Target="../ink/ink89.xml"/><Relationship Id="rId3" Type="http://schemas.openxmlformats.org/officeDocument/2006/relationships/image" Target="../media/image32.png"/><Relationship Id="rId21" Type="http://schemas.openxmlformats.org/officeDocument/2006/relationships/image" Target="../media/image88.png"/><Relationship Id="rId7" Type="http://schemas.openxmlformats.org/officeDocument/2006/relationships/image" Target="../media/image91.png"/><Relationship Id="rId12" Type="http://schemas.openxmlformats.org/officeDocument/2006/relationships/customXml" Target="../ink/ink86.xml"/><Relationship Id="rId17" Type="http://schemas.openxmlformats.org/officeDocument/2006/relationships/image" Target="../media/image86.png"/><Relationship Id="rId2" Type="http://schemas.openxmlformats.org/officeDocument/2006/relationships/customXml" Target="../ink/ink81.xml"/><Relationship Id="rId16" Type="http://schemas.openxmlformats.org/officeDocument/2006/relationships/customXml" Target="../ink/ink88.xml"/><Relationship Id="rId20" Type="http://schemas.openxmlformats.org/officeDocument/2006/relationships/customXml" Target="../ink/ink90.xml"/><Relationship Id="rId1" Type="http://schemas.openxmlformats.org/officeDocument/2006/relationships/slideLayout" Target="../slideLayouts/slideLayout16.xml"/><Relationship Id="rId6" Type="http://schemas.openxmlformats.org/officeDocument/2006/relationships/customXml" Target="../ink/ink83.xml"/><Relationship Id="rId11" Type="http://schemas.openxmlformats.org/officeDocument/2006/relationships/image" Target="../media/image93.png"/><Relationship Id="rId5" Type="http://schemas.openxmlformats.org/officeDocument/2006/relationships/image" Target="../media/image90.png"/><Relationship Id="rId15" Type="http://schemas.openxmlformats.org/officeDocument/2006/relationships/image" Target="../media/image85.png"/><Relationship Id="rId10" Type="http://schemas.openxmlformats.org/officeDocument/2006/relationships/customXml" Target="../ink/ink85.xml"/><Relationship Id="rId19" Type="http://schemas.openxmlformats.org/officeDocument/2006/relationships/image" Target="../media/image87.png"/><Relationship Id="rId4" Type="http://schemas.openxmlformats.org/officeDocument/2006/relationships/customXml" Target="../ink/ink82.xml"/><Relationship Id="rId9" Type="http://schemas.openxmlformats.org/officeDocument/2006/relationships/image" Target="../media/image92.png"/><Relationship Id="rId14" Type="http://schemas.openxmlformats.org/officeDocument/2006/relationships/customXml" Target="../ink/ink87.xml"/><Relationship Id="rId22" Type="http://schemas.openxmlformats.org/officeDocument/2006/relationships/image" Target="../media/image7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customXml" Target="../ink/ink94.xml"/><Relationship Id="rId13" Type="http://schemas.openxmlformats.org/officeDocument/2006/relationships/image" Target="../media/image94.png"/><Relationship Id="rId18" Type="http://schemas.openxmlformats.org/officeDocument/2006/relationships/customXml" Target="../ink/ink99.xml"/><Relationship Id="rId3" Type="http://schemas.openxmlformats.org/officeDocument/2006/relationships/image" Target="../media/image32.png"/><Relationship Id="rId21" Type="http://schemas.openxmlformats.org/officeDocument/2006/relationships/image" Target="../media/image88.png"/><Relationship Id="rId7" Type="http://schemas.openxmlformats.org/officeDocument/2006/relationships/image" Target="../media/image91.png"/><Relationship Id="rId12" Type="http://schemas.openxmlformats.org/officeDocument/2006/relationships/customXml" Target="../ink/ink96.xml"/><Relationship Id="rId17" Type="http://schemas.openxmlformats.org/officeDocument/2006/relationships/image" Target="../media/image86.png"/><Relationship Id="rId2" Type="http://schemas.openxmlformats.org/officeDocument/2006/relationships/customXml" Target="../ink/ink91.xml"/><Relationship Id="rId16" Type="http://schemas.openxmlformats.org/officeDocument/2006/relationships/customXml" Target="../ink/ink98.xml"/><Relationship Id="rId20" Type="http://schemas.openxmlformats.org/officeDocument/2006/relationships/customXml" Target="../ink/ink100.xml"/><Relationship Id="rId1" Type="http://schemas.openxmlformats.org/officeDocument/2006/relationships/slideLayout" Target="../slideLayouts/slideLayout16.xml"/><Relationship Id="rId6" Type="http://schemas.openxmlformats.org/officeDocument/2006/relationships/customXml" Target="../ink/ink93.xml"/><Relationship Id="rId11" Type="http://schemas.openxmlformats.org/officeDocument/2006/relationships/image" Target="../media/image93.png"/><Relationship Id="rId5" Type="http://schemas.openxmlformats.org/officeDocument/2006/relationships/image" Target="../media/image90.png"/><Relationship Id="rId15" Type="http://schemas.openxmlformats.org/officeDocument/2006/relationships/image" Target="../media/image85.png"/><Relationship Id="rId10" Type="http://schemas.openxmlformats.org/officeDocument/2006/relationships/customXml" Target="../ink/ink95.xml"/><Relationship Id="rId19" Type="http://schemas.openxmlformats.org/officeDocument/2006/relationships/image" Target="../media/image87.png"/><Relationship Id="rId4" Type="http://schemas.openxmlformats.org/officeDocument/2006/relationships/customXml" Target="../ink/ink92.xml"/><Relationship Id="rId9" Type="http://schemas.openxmlformats.org/officeDocument/2006/relationships/image" Target="../media/image92.png"/><Relationship Id="rId14" Type="http://schemas.openxmlformats.org/officeDocument/2006/relationships/customXml" Target="../ink/ink97.xml"/><Relationship Id="rId22" Type="http://schemas.openxmlformats.org/officeDocument/2006/relationships/image" Target="../media/image79.jpeg"/></Relationships>
</file>

<file path=ppt/slides/_rels/slide31.xml.rels><?xml version="1.0" encoding="UTF-8" standalone="yes"?>
<Relationships xmlns="http://schemas.openxmlformats.org/package/2006/relationships"><Relationship Id="rId8" Type="http://schemas.openxmlformats.org/officeDocument/2006/relationships/customXml" Target="../ink/ink104.xml"/><Relationship Id="rId13" Type="http://schemas.openxmlformats.org/officeDocument/2006/relationships/image" Target="../media/image94.png"/><Relationship Id="rId18" Type="http://schemas.openxmlformats.org/officeDocument/2006/relationships/customXml" Target="../ink/ink109.xml"/><Relationship Id="rId3" Type="http://schemas.openxmlformats.org/officeDocument/2006/relationships/image" Target="../media/image33.png"/><Relationship Id="rId21" Type="http://schemas.openxmlformats.org/officeDocument/2006/relationships/image" Target="../media/image88.png"/><Relationship Id="rId7" Type="http://schemas.openxmlformats.org/officeDocument/2006/relationships/image" Target="../media/image91.png"/><Relationship Id="rId12" Type="http://schemas.openxmlformats.org/officeDocument/2006/relationships/customXml" Target="../ink/ink106.xml"/><Relationship Id="rId17" Type="http://schemas.openxmlformats.org/officeDocument/2006/relationships/image" Target="../media/image86.png"/><Relationship Id="rId2" Type="http://schemas.openxmlformats.org/officeDocument/2006/relationships/customXml" Target="../ink/ink101.xml"/><Relationship Id="rId16" Type="http://schemas.openxmlformats.org/officeDocument/2006/relationships/customXml" Target="../ink/ink108.xml"/><Relationship Id="rId20" Type="http://schemas.openxmlformats.org/officeDocument/2006/relationships/customXml" Target="../ink/ink110.xml"/><Relationship Id="rId1" Type="http://schemas.openxmlformats.org/officeDocument/2006/relationships/slideLayout" Target="../slideLayouts/slideLayout16.xml"/><Relationship Id="rId6" Type="http://schemas.openxmlformats.org/officeDocument/2006/relationships/customXml" Target="../ink/ink103.xml"/><Relationship Id="rId11" Type="http://schemas.openxmlformats.org/officeDocument/2006/relationships/image" Target="../media/image93.png"/><Relationship Id="rId5" Type="http://schemas.openxmlformats.org/officeDocument/2006/relationships/image" Target="../media/image90.png"/><Relationship Id="rId15" Type="http://schemas.openxmlformats.org/officeDocument/2006/relationships/image" Target="../media/image85.png"/><Relationship Id="rId10" Type="http://schemas.openxmlformats.org/officeDocument/2006/relationships/customXml" Target="../ink/ink105.xml"/><Relationship Id="rId19" Type="http://schemas.openxmlformats.org/officeDocument/2006/relationships/image" Target="../media/image87.png"/><Relationship Id="rId4" Type="http://schemas.openxmlformats.org/officeDocument/2006/relationships/customXml" Target="../ink/ink102.xml"/><Relationship Id="rId9" Type="http://schemas.openxmlformats.org/officeDocument/2006/relationships/image" Target="../media/image92.png"/><Relationship Id="rId14" Type="http://schemas.openxmlformats.org/officeDocument/2006/relationships/customXml" Target="../ink/ink107.xml"/><Relationship Id="rId22" Type="http://schemas.openxmlformats.org/officeDocument/2006/relationships/image" Target="../media/image80.jpeg"/></Relationships>
</file>

<file path=ppt/slides/_rels/slide3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4.png"/><Relationship Id="rId7" Type="http://schemas.openxmlformats.org/officeDocument/2006/relationships/image" Target="../media/image95.png"/><Relationship Id="rId2" Type="http://schemas.openxmlformats.org/officeDocument/2006/relationships/customXml" Target="../ink/ink111.xml"/><Relationship Id="rId1" Type="http://schemas.openxmlformats.org/officeDocument/2006/relationships/slideLayout" Target="../slideLayouts/slideLayout16.xml"/><Relationship Id="rId6" Type="http://schemas.openxmlformats.org/officeDocument/2006/relationships/customXml" Target="../ink/ink113.xml"/><Relationship Id="rId5" Type="http://schemas.openxmlformats.org/officeDocument/2006/relationships/image" Target="../media/image89.png"/><Relationship Id="rId4" Type="http://schemas.openxmlformats.org/officeDocument/2006/relationships/customXml" Target="../ink/ink112.xml"/></Relationships>
</file>

<file path=ppt/slides/_rels/slide33.xml.rels><?xml version="1.0" encoding="UTF-8" standalone="yes"?>
<Relationships xmlns="http://schemas.openxmlformats.org/package/2006/relationships"><Relationship Id="rId8" Type="http://schemas.openxmlformats.org/officeDocument/2006/relationships/customXml" Target="../ink/ink117.xml"/><Relationship Id="rId13" Type="http://schemas.openxmlformats.org/officeDocument/2006/relationships/image" Target="../media/image98.png"/><Relationship Id="rId18" Type="http://schemas.openxmlformats.org/officeDocument/2006/relationships/customXml" Target="../ink/ink122.xml"/><Relationship Id="rId3" Type="http://schemas.openxmlformats.org/officeDocument/2006/relationships/image" Target="../media/image90.png"/><Relationship Id="rId7" Type="http://schemas.openxmlformats.org/officeDocument/2006/relationships/image" Target="../media/image92.png"/><Relationship Id="rId12" Type="http://schemas.openxmlformats.org/officeDocument/2006/relationships/customXml" Target="../ink/ink119.xml"/><Relationship Id="rId17" Type="http://schemas.openxmlformats.org/officeDocument/2006/relationships/image" Target="../media/image100.png"/><Relationship Id="rId2" Type="http://schemas.openxmlformats.org/officeDocument/2006/relationships/customXml" Target="../ink/ink114.xml"/><Relationship Id="rId16" Type="http://schemas.openxmlformats.org/officeDocument/2006/relationships/customXml" Target="../ink/ink121.xml"/><Relationship Id="rId20" Type="http://schemas.openxmlformats.org/officeDocument/2006/relationships/image" Target="../media/image97.png"/><Relationship Id="rId1" Type="http://schemas.openxmlformats.org/officeDocument/2006/relationships/slideLayout" Target="../slideLayouts/slideLayout16.xml"/><Relationship Id="rId6" Type="http://schemas.openxmlformats.org/officeDocument/2006/relationships/customXml" Target="../ink/ink116.xml"/><Relationship Id="rId11" Type="http://schemas.openxmlformats.org/officeDocument/2006/relationships/image" Target="../media/image94.png"/><Relationship Id="rId5" Type="http://schemas.openxmlformats.org/officeDocument/2006/relationships/image" Target="../media/image91.png"/><Relationship Id="rId15" Type="http://schemas.openxmlformats.org/officeDocument/2006/relationships/image" Target="../media/image99.png"/><Relationship Id="rId10" Type="http://schemas.openxmlformats.org/officeDocument/2006/relationships/customXml" Target="../ink/ink118.xml"/><Relationship Id="rId19" Type="http://schemas.openxmlformats.org/officeDocument/2006/relationships/image" Target="../media/image101.png"/><Relationship Id="rId4" Type="http://schemas.openxmlformats.org/officeDocument/2006/relationships/customXml" Target="../ink/ink115.xml"/><Relationship Id="rId9" Type="http://schemas.openxmlformats.org/officeDocument/2006/relationships/image" Target="../media/image93.png"/><Relationship Id="rId14" Type="http://schemas.openxmlformats.org/officeDocument/2006/relationships/customXml" Target="../ink/ink12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hyperlink" Target="https://www.southdenvertherapy.com/blog/bullying-cyberbullying-statistics" TargetMode="Externa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18.png"/><Relationship Id="rId12" Type="http://schemas.openxmlformats.org/officeDocument/2006/relationships/customXml" Target="../ink/ink2.xml"/><Relationship Id="rId17" Type="http://schemas.openxmlformats.org/officeDocument/2006/relationships/customXml" Target="../ink/ink5.xml"/><Relationship Id="rId2" Type="http://schemas.openxmlformats.org/officeDocument/2006/relationships/customXml" Target="../ink/ink1.xml"/><Relationship Id="rId16" Type="http://schemas.openxmlformats.org/officeDocument/2006/relationships/customXml" Target="../ink/ink4.xml"/><Relationship Id="rId1" Type="http://schemas.openxmlformats.org/officeDocument/2006/relationships/slideLayout" Target="../slideLayouts/slideLayout16.xml"/><Relationship Id="rId11"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image" Target="../media/image15.png"/><Relationship Id="rId14" Type="http://schemas.openxmlformats.org/officeDocument/2006/relationships/customXml" Target="../ink/ink3.xml"/></Relationships>
</file>

<file path=ppt/slides/_rels/slide9.xml.rels><?xml version="1.0" encoding="UTF-8" standalone="yes"?>
<Relationships xmlns="http://schemas.openxmlformats.org/package/2006/relationships"><Relationship Id="rId2" Type="http://schemas.openxmlformats.org/officeDocument/2006/relationships/customXml" Target="../ink/ink6.xml"/><Relationship Id="rId1" Type="http://schemas.openxmlformats.org/officeDocument/2006/relationships/slideLayout" Target="../slideLayouts/slideLayout16.xml"/><Relationship Id="rId10" Type="http://schemas.openxmlformats.org/officeDocument/2006/relationships/image" Target="../media/image19.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41D0-78BF-3CCB-93E9-FA03FAC1FB2D}"/>
              </a:ext>
            </a:extLst>
          </p:cNvPr>
          <p:cNvSpPr>
            <a:spLocks noGrp="1"/>
          </p:cNvSpPr>
          <p:nvPr>
            <p:ph type="ctrTitle"/>
          </p:nvPr>
        </p:nvSpPr>
        <p:spPr>
          <a:xfrm>
            <a:off x="2560321" y="1904300"/>
            <a:ext cx="7084194" cy="2353755"/>
          </a:xfrm>
        </p:spPr>
        <p:txBody>
          <a:bodyPr anchor="ctr">
            <a:normAutofit/>
          </a:bodyPr>
          <a:lstStyle/>
          <a:p>
            <a:r>
              <a:rPr lang="en-US"/>
              <a:t>Cyberbullying: The Silent Threat</a:t>
            </a:r>
          </a:p>
        </p:txBody>
      </p:sp>
      <p:sp>
        <p:nvSpPr>
          <p:cNvPr id="3" name="Subtitle 2">
            <a:extLst>
              <a:ext uri="{FF2B5EF4-FFF2-40B4-BE49-F238E27FC236}">
                <a16:creationId xmlns:a16="http://schemas.microsoft.com/office/drawing/2014/main" id="{A24F2B84-7B0E-4A1F-E4CE-C37D40A84CD5}"/>
              </a:ext>
            </a:extLst>
          </p:cNvPr>
          <p:cNvSpPr>
            <a:spLocks noGrp="1"/>
          </p:cNvSpPr>
          <p:nvPr>
            <p:ph type="subTitle" idx="1"/>
          </p:nvPr>
        </p:nvSpPr>
        <p:spPr>
          <a:xfrm>
            <a:off x="3262965" y="4597167"/>
            <a:ext cx="5678905" cy="1082180"/>
          </a:xfrm>
        </p:spPr>
        <p:txBody>
          <a:bodyPr anchor="t">
            <a:normAutofit/>
          </a:bodyPr>
          <a:lstStyle/>
          <a:p>
            <a:r>
              <a:rPr lang="en-US"/>
              <a:t>Understanding the impact of online harassment today</a:t>
            </a:r>
          </a:p>
        </p:txBody>
      </p:sp>
    </p:spTree>
    <p:extLst>
      <p:ext uri="{BB962C8B-B14F-4D97-AF65-F5344CB8AC3E}">
        <p14:creationId xmlns:p14="http://schemas.microsoft.com/office/powerpoint/2010/main" val="120564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88683CF5-7453-FC50-6EE6-D4FF70E5E5FC}"/>
                  </a:ext>
                </a:extLst>
              </p14:cNvPr>
              <p14:cNvContentPartPr/>
              <p14:nvPr/>
            </p14:nvContentPartPr>
            <p14:xfrm>
              <a:off x="3955575" y="5590608"/>
              <a:ext cx="1307846" cy="121629"/>
            </p14:xfrm>
          </p:contentPart>
        </mc:Choice>
        <mc:Fallback xmlns="">
          <p:pic>
            <p:nvPicPr>
              <p:cNvPr id="8" name="Ink 7">
                <a:extLst>
                  <a:ext uri="{FF2B5EF4-FFF2-40B4-BE49-F238E27FC236}">
                    <a16:creationId xmlns:a16="http://schemas.microsoft.com/office/drawing/2014/main" id="{88683CF5-7453-FC50-6EE6-D4FF70E5E5FC}"/>
                  </a:ext>
                </a:extLst>
              </p:cNvPr>
              <p:cNvPicPr/>
              <p:nvPr/>
            </p:nvPicPr>
            <p:blipFill>
              <a:blip r:embed="rId9"/>
              <a:stretch>
                <a:fillRect/>
              </a:stretch>
            </p:blipFill>
            <p:spPr>
              <a:xfrm>
                <a:off x="3892594" y="5527820"/>
                <a:ext cx="1433448" cy="24684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A3DD46B5-53F5-B850-5D4F-E581162D41F1}"/>
                  </a:ext>
                </a:extLst>
              </p14:cNvPr>
              <p14:cNvContentPartPr/>
              <p14:nvPr/>
            </p14:nvContentPartPr>
            <p14:xfrm>
              <a:off x="4222585" y="3251717"/>
              <a:ext cx="1470960" cy="19800"/>
            </p14:xfrm>
          </p:contentPart>
        </mc:Choice>
        <mc:Fallback xmlns="">
          <p:pic>
            <p:nvPicPr>
              <p:cNvPr id="10" name="Ink 9">
                <a:extLst>
                  <a:ext uri="{FF2B5EF4-FFF2-40B4-BE49-F238E27FC236}">
                    <a16:creationId xmlns:a16="http://schemas.microsoft.com/office/drawing/2014/main" id="{A3DD46B5-53F5-B850-5D4F-E581162D41F1}"/>
                  </a:ext>
                </a:extLst>
              </p:cNvPr>
              <p:cNvPicPr/>
              <p:nvPr/>
            </p:nvPicPr>
            <p:blipFill>
              <a:blip r:embed="rId11"/>
              <a:stretch>
                <a:fillRect/>
              </a:stretch>
            </p:blipFill>
            <p:spPr>
              <a:xfrm>
                <a:off x="4159945" y="3189077"/>
                <a:ext cx="159660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9E72984B-8C59-647F-F9FF-1FD495C9D6D5}"/>
                  </a:ext>
                </a:extLst>
              </p14:cNvPr>
              <p14:cNvContentPartPr/>
              <p14:nvPr/>
            </p14:nvContentPartPr>
            <p14:xfrm>
              <a:off x="4185145" y="4222637"/>
              <a:ext cx="1564920" cy="57240"/>
            </p14:xfrm>
          </p:contentPart>
        </mc:Choice>
        <mc:Fallback xmlns="">
          <p:pic>
            <p:nvPicPr>
              <p:cNvPr id="12" name="Ink 11">
                <a:extLst>
                  <a:ext uri="{FF2B5EF4-FFF2-40B4-BE49-F238E27FC236}">
                    <a16:creationId xmlns:a16="http://schemas.microsoft.com/office/drawing/2014/main" id="{9E72984B-8C59-647F-F9FF-1FD495C9D6D5}"/>
                  </a:ext>
                </a:extLst>
              </p:cNvPr>
              <p:cNvPicPr/>
              <p:nvPr/>
            </p:nvPicPr>
            <p:blipFill>
              <a:blip r:embed="rId13"/>
              <a:stretch>
                <a:fillRect/>
              </a:stretch>
            </p:blipFill>
            <p:spPr>
              <a:xfrm>
                <a:off x="4122505" y="4159637"/>
                <a:ext cx="169056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131C0B83-A01D-EE6A-AF86-31C364A2D08D}"/>
                  </a:ext>
                </a:extLst>
              </p14:cNvPr>
              <p14:cNvContentPartPr/>
              <p14:nvPr/>
            </p14:nvContentPartPr>
            <p14:xfrm>
              <a:off x="5514265" y="4194917"/>
              <a:ext cx="74520" cy="9000"/>
            </p14:xfrm>
          </p:contentPart>
        </mc:Choice>
        <mc:Fallback xmlns="">
          <p:pic>
            <p:nvPicPr>
              <p:cNvPr id="13" name="Ink 12">
                <a:extLst>
                  <a:ext uri="{FF2B5EF4-FFF2-40B4-BE49-F238E27FC236}">
                    <a16:creationId xmlns:a16="http://schemas.microsoft.com/office/drawing/2014/main" id="{131C0B83-A01D-EE6A-AF86-31C364A2D08D}"/>
                  </a:ext>
                </a:extLst>
              </p:cNvPr>
              <p:cNvPicPr/>
              <p:nvPr/>
            </p:nvPicPr>
            <p:blipFill>
              <a:blip r:embed="rId15"/>
              <a:stretch>
                <a:fillRect/>
              </a:stretch>
            </p:blipFill>
            <p:spPr>
              <a:xfrm>
                <a:off x="5451625" y="4131917"/>
                <a:ext cx="20016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93288300-11BC-2A4E-A9A8-84156C9FCFFA}"/>
                  </a:ext>
                </a:extLst>
              </p14:cNvPr>
              <p14:cNvContentPartPr/>
              <p14:nvPr/>
            </p14:nvContentPartPr>
            <p14:xfrm>
              <a:off x="6485185" y="3949757"/>
              <a:ext cx="360" cy="360"/>
            </p14:xfrm>
          </p:contentPart>
        </mc:Choice>
        <mc:Fallback xmlns="">
          <p:pic>
            <p:nvPicPr>
              <p:cNvPr id="14" name="Ink 13">
                <a:extLst>
                  <a:ext uri="{FF2B5EF4-FFF2-40B4-BE49-F238E27FC236}">
                    <a16:creationId xmlns:a16="http://schemas.microsoft.com/office/drawing/2014/main" id="{93288300-11BC-2A4E-A9A8-84156C9FCFFA}"/>
                  </a:ext>
                </a:extLst>
              </p:cNvPr>
              <p:cNvPicPr/>
              <p:nvPr/>
            </p:nvPicPr>
            <p:blipFill>
              <a:blip r:embed="rId17"/>
              <a:stretch>
                <a:fillRect/>
              </a:stretch>
            </p:blipFill>
            <p:spPr>
              <a:xfrm>
                <a:off x="6422545" y="388711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A04E4A04-1EAA-AEAD-2536-D43508532368}"/>
                  </a:ext>
                </a:extLst>
              </p14:cNvPr>
              <p14:cNvContentPartPr/>
              <p14:nvPr/>
            </p14:nvContentPartPr>
            <p14:xfrm>
              <a:off x="6287545" y="3647717"/>
              <a:ext cx="360" cy="360"/>
            </p14:xfrm>
          </p:contentPart>
        </mc:Choice>
        <mc:Fallback xmlns="">
          <p:pic>
            <p:nvPicPr>
              <p:cNvPr id="15" name="Ink 14">
                <a:extLst>
                  <a:ext uri="{FF2B5EF4-FFF2-40B4-BE49-F238E27FC236}">
                    <a16:creationId xmlns:a16="http://schemas.microsoft.com/office/drawing/2014/main" id="{A04E4A04-1EAA-AEAD-2536-D43508532368}"/>
                  </a:ext>
                </a:extLst>
              </p:cNvPr>
              <p:cNvPicPr/>
              <p:nvPr/>
            </p:nvPicPr>
            <p:blipFill>
              <a:blip r:embed="rId17"/>
              <a:stretch>
                <a:fillRect/>
              </a:stretch>
            </p:blipFill>
            <p:spPr>
              <a:xfrm>
                <a:off x="6224905" y="3585077"/>
                <a:ext cx="126000" cy="126000"/>
              </a:xfrm>
              <a:prstGeom prst="rect">
                <a:avLst/>
              </a:prstGeom>
            </p:spPr>
          </p:pic>
        </mc:Fallback>
      </mc:AlternateContent>
      <p:pic>
        <p:nvPicPr>
          <p:cNvPr id="17" name="Picture 16" descr="A black and white poster with white text&#10;&#10;AI-generated content may be incorrect.">
            <a:extLst>
              <a:ext uri="{FF2B5EF4-FFF2-40B4-BE49-F238E27FC236}">
                <a16:creationId xmlns:a16="http://schemas.microsoft.com/office/drawing/2014/main" id="{5090658C-DE3D-8EAC-8395-034913F1BA61}"/>
              </a:ext>
            </a:extLst>
          </p:cNvPr>
          <p:cNvPicPr>
            <a:picLocks noChangeAspect="1"/>
          </p:cNvPicPr>
          <p:nvPr/>
        </p:nvPicPr>
        <p:blipFill>
          <a:blip r:embed="rId19">
            <a:extLst>
              <a:ext uri="{28A0092B-C50C-407E-A947-70E740481C1C}">
                <a14:useLocalDpi xmlns:a14="http://schemas.microsoft.com/office/drawing/2010/main" val="0"/>
              </a:ext>
            </a:extLst>
          </a:blip>
          <a:srcRect l="5235" t="5773" r="5556" b="15074"/>
          <a:stretch>
            <a:fillRect/>
          </a:stretch>
        </p:blipFill>
        <p:spPr>
          <a:xfrm>
            <a:off x="3026004" y="395912"/>
            <a:ext cx="6117996" cy="5428369"/>
          </a:xfrm>
          <a:prstGeom prst="rect">
            <a:avLst/>
          </a:prstGeom>
        </p:spPr>
      </p:pic>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35964D3F-B67C-7B64-0211-A1525211D505}"/>
                  </a:ext>
                </a:extLst>
              </p14:cNvPr>
              <p14:cNvContentPartPr/>
              <p14:nvPr/>
            </p14:nvContentPartPr>
            <p14:xfrm>
              <a:off x="4044025" y="3723677"/>
              <a:ext cx="830880" cy="720"/>
            </p14:xfrm>
          </p:contentPart>
        </mc:Choice>
        <mc:Fallback xmlns="">
          <p:pic>
            <p:nvPicPr>
              <p:cNvPr id="20" name="Ink 19">
                <a:extLst>
                  <a:ext uri="{FF2B5EF4-FFF2-40B4-BE49-F238E27FC236}">
                    <a16:creationId xmlns:a16="http://schemas.microsoft.com/office/drawing/2014/main" id="{35964D3F-B67C-7B64-0211-A1525211D505}"/>
                  </a:ext>
                </a:extLst>
              </p:cNvPr>
              <p:cNvPicPr/>
              <p:nvPr/>
            </p:nvPicPr>
            <p:blipFill>
              <a:blip r:embed="rId21"/>
              <a:stretch>
                <a:fillRect/>
              </a:stretch>
            </p:blipFill>
            <p:spPr>
              <a:xfrm>
                <a:off x="3981025" y="3597677"/>
                <a:ext cx="956520" cy="252000"/>
              </a:xfrm>
              <a:prstGeom prst="rect">
                <a:avLst/>
              </a:prstGeom>
            </p:spPr>
          </p:pic>
        </mc:Fallback>
      </mc:AlternateContent>
      <p:grpSp>
        <p:nvGrpSpPr>
          <p:cNvPr id="23" name="Group 22">
            <a:extLst>
              <a:ext uri="{FF2B5EF4-FFF2-40B4-BE49-F238E27FC236}">
                <a16:creationId xmlns:a16="http://schemas.microsoft.com/office/drawing/2014/main" id="{D744146A-4A45-650E-007D-97192C95BB1A}"/>
              </a:ext>
            </a:extLst>
          </p:cNvPr>
          <p:cNvGrpSpPr/>
          <p:nvPr/>
        </p:nvGrpSpPr>
        <p:grpSpPr>
          <a:xfrm>
            <a:off x="4845025" y="3713957"/>
            <a:ext cx="520920" cy="38160"/>
            <a:chOff x="4845025" y="3713957"/>
            <a:chExt cx="520920" cy="38160"/>
          </a:xfrm>
        </p:grpSpPr>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E4F6C0A9-D3FC-E962-FBF6-97FADBD99445}"/>
                    </a:ext>
                  </a:extLst>
                </p14:cNvPr>
                <p14:cNvContentPartPr/>
                <p14:nvPr/>
              </p14:nvContentPartPr>
              <p14:xfrm>
                <a:off x="5005225" y="3713957"/>
                <a:ext cx="360720" cy="360"/>
              </p14:xfrm>
            </p:contentPart>
          </mc:Choice>
          <mc:Fallback xmlns="">
            <p:pic>
              <p:nvPicPr>
                <p:cNvPr id="21" name="Ink 20">
                  <a:extLst>
                    <a:ext uri="{FF2B5EF4-FFF2-40B4-BE49-F238E27FC236}">
                      <a16:creationId xmlns:a16="http://schemas.microsoft.com/office/drawing/2014/main" id="{E4F6C0A9-D3FC-E962-FBF6-97FADBD99445}"/>
                    </a:ext>
                  </a:extLst>
                </p:cNvPr>
                <p:cNvPicPr/>
                <p:nvPr/>
              </p:nvPicPr>
              <p:blipFill>
                <a:blip r:embed="rId23"/>
                <a:stretch>
                  <a:fillRect/>
                </a:stretch>
              </p:blipFill>
              <p:spPr>
                <a:xfrm>
                  <a:off x="4942585" y="3650957"/>
                  <a:ext cx="4863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 name="Ink 21">
                  <a:extLst>
                    <a:ext uri="{FF2B5EF4-FFF2-40B4-BE49-F238E27FC236}">
                      <a16:creationId xmlns:a16="http://schemas.microsoft.com/office/drawing/2014/main" id="{F71DB23F-28DE-1510-E1FC-86DEF4C2388D}"/>
                    </a:ext>
                  </a:extLst>
                </p14:cNvPr>
                <p14:cNvContentPartPr/>
                <p14:nvPr/>
              </p14:nvContentPartPr>
              <p14:xfrm>
                <a:off x="4845025" y="3751757"/>
                <a:ext cx="247320" cy="360"/>
              </p14:xfrm>
            </p:contentPart>
          </mc:Choice>
          <mc:Fallback xmlns="">
            <p:pic>
              <p:nvPicPr>
                <p:cNvPr id="22" name="Ink 21">
                  <a:extLst>
                    <a:ext uri="{FF2B5EF4-FFF2-40B4-BE49-F238E27FC236}">
                      <a16:creationId xmlns:a16="http://schemas.microsoft.com/office/drawing/2014/main" id="{F71DB23F-28DE-1510-E1FC-86DEF4C2388D}"/>
                    </a:ext>
                  </a:extLst>
                </p:cNvPr>
                <p:cNvPicPr/>
                <p:nvPr/>
              </p:nvPicPr>
              <p:blipFill>
                <a:blip r:embed="rId25"/>
                <a:stretch>
                  <a:fillRect/>
                </a:stretch>
              </p:blipFill>
              <p:spPr>
                <a:xfrm>
                  <a:off x="4782385" y="3688757"/>
                  <a:ext cx="372960" cy="126000"/>
                </a:xfrm>
                <a:prstGeom prst="rect">
                  <a:avLst/>
                </a:prstGeom>
              </p:spPr>
            </p:pic>
          </mc:Fallback>
        </mc:AlternateContent>
      </p:grpSp>
      <p:sp>
        <p:nvSpPr>
          <p:cNvPr id="18" name="TextBox 17">
            <a:extLst>
              <a:ext uri="{FF2B5EF4-FFF2-40B4-BE49-F238E27FC236}">
                <a16:creationId xmlns:a16="http://schemas.microsoft.com/office/drawing/2014/main" id="{C4ADDA50-87A1-4C75-28F7-23387B6B345E}"/>
              </a:ext>
            </a:extLst>
          </p:cNvPr>
          <p:cNvSpPr txBox="1"/>
          <p:nvPr/>
        </p:nvSpPr>
        <p:spPr>
          <a:xfrm>
            <a:off x="3904921" y="3555720"/>
            <a:ext cx="1835759" cy="307777"/>
          </a:xfrm>
          <a:prstGeom prst="rect">
            <a:avLst/>
          </a:prstGeom>
          <a:noFill/>
        </p:spPr>
        <p:txBody>
          <a:bodyPr wrap="none" rtlCol="0">
            <a:spAutoFit/>
          </a:bodyPr>
          <a:lstStyle/>
          <a:p>
            <a:r>
              <a:rPr lang="en-US" sz="1400" dirty="0">
                <a:solidFill>
                  <a:schemeClr val="bg1"/>
                </a:solidFill>
                <a:latin typeface="+mj-lt"/>
                <a:ea typeface="Calibri" panose="020F0502020204030204" pitchFamily="34" charset="0"/>
                <a:cs typeface="Times New Roman" panose="02020603050405020304" pitchFamily="18" charset="0"/>
              </a:rPr>
              <a:t>Psychological</a:t>
            </a:r>
            <a:r>
              <a:rPr lang="en-US" sz="1400" dirty="0">
                <a:solidFill>
                  <a:schemeClr val="bg1"/>
                </a:solidFill>
                <a:latin typeface="+mj-lt"/>
                <a:ea typeface="Calibri" panose="020F0502020204030204" pitchFamily="34" charset="0"/>
                <a:cs typeface="Calibri" panose="020F0502020204030204" pitchFamily="34" charset="0"/>
              </a:rPr>
              <a:t> Harm</a:t>
            </a:r>
            <a:endParaRPr lang="en-US" sz="1400" dirty="0">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1626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CA46A29-20E3-02EB-25AF-208B1BE37D5B}"/>
            </a:ext>
          </a:extLst>
        </p:cNvPr>
        <p:cNvGrpSpPr/>
        <p:nvPr/>
      </p:nvGrpSpPr>
      <p:grpSpPr>
        <a:xfrm>
          <a:off x="0" y="0"/>
          <a:ext cx="0" cy="0"/>
          <a:chOff x="0" y="0"/>
          <a:chExt cx="0" cy="0"/>
        </a:xfrm>
      </p:grpSpPr>
      <p:pic>
        <p:nvPicPr>
          <p:cNvPr id="4" name="Picture 3" descr="A black and white diagram with white text&#10;&#10;AI-generated content may be incorrect.">
            <a:extLst>
              <a:ext uri="{FF2B5EF4-FFF2-40B4-BE49-F238E27FC236}">
                <a16:creationId xmlns:a16="http://schemas.microsoft.com/office/drawing/2014/main" id="{4F0BAF96-2103-2A41-78DE-642A99813496}"/>
              </a:ext>
            </a:extLst>
          </p:cNvPr>
          <p:cNvPicPr>
            <a:picLocks noChangeAspect="1"/>
          </p:cNvPicPr>
          <p:nvPr/>
        </p:nvPicPr>
        <p:blipFill>
          <a:blip r:embed="rId2">
            <a:extLst>
              <a:ext uri="{28A0092B-C50C-407E-A947-70E740481C1C}">
                <a14:useLocalDpi xmlns:a14="http://schemas.microsoft.com/office/drawing/2010/main" val="0"/>
              </a:ext>
            </a:extLst>
          </a:blip>
          <a:srcRect l="3405" t="11188" r="4334" b="46667"/>
          <a:stretch>
            <a:fillRect/>
          </a:stretch>
        </p:blipFill>
        <p:spPr>
          <a:xfrm>
            <a:off x="2259724" y="1752685"/>
            <a:ext cx="7462858" cy="3409113"/>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0FEB34CF-FB71-918B-BF9E-EDEE5A78B3BC}"/>
                  </a:ext>
                </a:extLst>
              </p14:cNvPr>
              <p14:cNvContentPartPr/>
              <p14:nvPr/>
            </p14:nvContentPartPr>
            <p14:xfrm>
              <a:off x="2511604" y="4350935"/>
              <a:ext cx="6480" cy="93960"/>
            </p14:xfrm>
          </p:contentPart>
        </mc:Choice>
        <mc:Fallback xmlns="">
          <p:pic>
            <p:nvPicPr>
              <p:cNvPr id="9" name="Ink 8">
                <a:extLst>
                  <a:ext uri="{FF2B5EF4-FFF2-40B4-BE49-F238E27FC236}">
                    <a16:creationId xmlns:a16="http://schemas.microsoft.com/office/drawing/2014/main" id="{0FEB34CF-FB71-918B-BF9E-EDEE5A78B3BC}"/>
                  </a:ext>
                </a:extLst>
              </p:cNvPr>
              <p:cNvPicPr/>
              <p:nvPr/>
            </p:nvPicPr>
            <p:blipFill>
              <a:blip r:embed="rId4"/>
              <a:stretch>
                <a:fillRect/>
              </a:stretch>
            </p:blipFill>
            <p:spPr>
              <a:xfrm>
                <a:off x="2448964" y="4288295"/>
                <a:ext cx="13212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DD0E7567-8D82-B3B9-9D5F-28633F4DF097}"/>
                  </a:ext>
                </a:extLst>
              </p14:cNvPr>
              <p14:cNvContentPartPr/>
              <p14:nvPr/>
            </p14:nvContentPartPr>
            <p14:xfrm>
              <a:off x="8321644" y="4506455"/>
              <a:ext cx="696240" cy="55080"/>
            </p14:xfrm>
          </p:contentPart>
        </mc:Choice>
        <mc:Fallback xmlns="">
          <p:pic>
            <p:nvPicPr>
              <p:cNvPr id="10" name="Ink 9">
                <a:extLst>
                  <a:ext uri="{FF2B5EF4-FFF2-40B4-BE49-F238E27FC236}">
                    <a16:creationId xmlns:a16="http://schemas.microsoft.com/office/drawing/2014/main" id="{DD0E7567-8D82-B3B9-9D5F-28633F4DF097}"/>
                  </a:ext>
                </a:extLst>
              </p:cNvPr>
              <p:cNvPicPr/>
              <p:nvPr/>
            </p:nvPicPr>
            <p:blipFill>
              <a:blip r:embed="rId6"/>
              <a:stretch>
                <a:fillRect/>
              </a:stretch>
            </p:blipFill>
            <p:spPr>
              <a:xfrm>
                <a:off x="8259004" y="4443815"/>
                <a:ext cx="8218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4492E140-EB96-FFB2-0164-EADBBB57A1DF}"/>
                  </a:ext>
                </a:extLst>
              </p14:cNvPr>
              <p14:cNvContentPartPr/>
              <p14:nvPr/>
            </p14:nvContentPartPr>
            <p14:xfrm>
              <a:off x="8313364" y="4613735"/>
              <a:ext cx="778320" cy="84600"/>
            </p14:xfrm>
          </p:contentPart>
        </mc:Choice>
        <mc:Fallback xmlns="">
          <p:pic>
            <p:nvPicPr>
              <p:cNvPr id="13" name="Ink 12">
                <a:extLst>
                  <a:ext uri="{FF2B5EF4-FFF2-40B4-BE49-F238E27FC236}">
                    <a16:creationId xmlns:a16="http://schemas.microsoft.com/office/drawing/2014/main" id="{4492E140-EB96-FFB2-0164-EADBBB57A1DF}"/>
                  </a:ext>
                </a:extLst>
              </p:cNvPr>
              <p:cNvPicPr/>
              <p:nvPr/>
            </p:nvPicPr>
            <p:blipFill>
              <a:blip r:embed="rId8"/>
              <a:stretch>
                <a:fillRect/>
              </a:stretch>
            </p:blipFill>
            <p:spPr>
              <a:xfrm>
                <a:off x="8250724" y="4550735"/>
                <a:ext cx="90396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B24909C0-6348-60D9-74B0-D249C10C31F6}"/>
                  </a:ext>
                </a:extLst>
              </p14:cNvPr>
              <p14:cNvContentPartPr/>
              <p14:nvPr/>
            </p14:nvContentPartPr>
            <p14:xfrm>
              <a:off x="8290684" y="4571615"/>
              <a:ext cx="2160" cy="11160"/>
            </p14:xfrm>
          </p:contentPart>
        </mc:Choice>
        <mc:Fallback xmlns="">
          <p:pic>
            <p:nvPicPr>
              <p:cNvPr id="14" name="Ink 13">
                <a:extLst>
                  <a:ext uri="{FF2B5EF4-FFF2-40B4-BE49-F238E27FC236}">
                    <a16:creationId xmlns:a16="http://schemas.microsoft.com/office/drawing/2014/main" id="{B24909C0-6348-60D9-74B0-D249C10C31F6}"/>
                  </a:ext>
                </a:extLst>
              </p:cNvPr>
              <p:cNvPicPr/>
              <p:nvPr/>
            </p:nvPicPr>
            <p:blipFill>
              <a:blip r:embed="rId10"/>
              <a:stretch>
                <a:fillRect/>
              </a:stretch>
            </p:blipFill>
            <p:spPr>
              <a:xfrm>
                <a:off x="8228044" y="4508975"/>
                <a:ext cx="12780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66781129-A122-5BDE-5F5F-BB561A900E40}"/>
                  </a:ext>
                </a:extLst>
              </p14:cNvPr>
              <p14:cNvContentPartPr/>
              <p14:nvPr/>
            </p14:nvContentPartPr>
            <p14:xfrm>
              <a:off x="10530964" y="5171015"/>
              <a:ext cx="360" cy="360"/>
            </p14:xfrm>
          </p:contentPart>
        </mc:Choice>
        <mc:Fallback xmlns="">
          <p:pic>
            <p:nvPicPr>
              <p:cNvPr id="15" name="Ink 14">
                <a:extLst>
                  <a:ext uri="{FF2B5EF4-FFF2-40B4-BE49-F238E27FC236}">
                    <a16:creationId xmlns:a16="http://schemas.microsoft.com/office/drawing/2014/main" id="{66781129-A122-5BDE-5F5F-BB561A900E40}"/>
                  </a:ext>
                </a:extLst>
              </p:cNvPr>
              <p:cNvPicPr/>
              <p:nvPr/>
            </p:nvPicPr>
            <p:blipFill>
              <a:blip r:embed="rId12"/>
              <a:stretch>
                <a:fillRect/>
              </a:stretch>
            </p:blipFill>
            <p:spPr>
              <a:xfrm>
                <a:off x="10468324" y="5108015"/>
                <a:ext cx="126000" cy="126000"/>
              </a:xfrm>
              <a:prstGeom prst="rect">
                <a:avLst/>
              </a:prstGeom>
            </p:spPr>
          </p:pic>
        </mc:Fallback>
      </mc:AlternateContent>
    </p:spTree>
    <p:extLst>
      <p:ext uri="{BB962C8B-B14F-4D97-AF65-F5344CB8AC3E}">
        <p14:creationId xmlns:p14="http://schemas.microsoft.com/office/powerpoint/2010/main" val="1225432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A62010C-6CCD-724B-2F4E-6B37F9E288A3}"/>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6EB98C4C-2366-DF7F-476E-D08C51F23F3B}"/>
                  </a:ext>
                </a:extLst>
              </p14:cNvPr>
              <p14:cNvContentPartPr/>
              <p14:nvPr/>
            </p14:nvContentPartPr>
            <p14:xfrm>
              <a:off x="2849563" y="6057305"/>
              <a:ext cx="1112241" cy="14882"/>
            </p14:xfrm>
          </p:contentPart>
        </mc:Choice>
        <mc:Fallback xmlns="">
          <p:pic>
            <p:nvPicPr>
              <p:cNvPr id="5" name="Ink 4">
                <a:extLst>
                  <a:ext uri="{FF2B5EF4-FFF2-40B4-BE49-F238E27FC236}">
                    <a16:creationId xmlns:a16="http://schemas.microsoft.com/office/drawing/2014/main" id="{6EB98C4C-2366-DF7F-476E-D08C51F23F3B}"/>
                  </a:ext>
                </a:extLst>
              </p:cNvPr>
              <p:cNvPicPr/>
              <p:nvPr/>
            </p:nvPicPr>
            <p:blipFill>
              <a:blip r:embed="rId3"/>
              <a:stretch>
                <a:fillRect/>
              </a:stretch>
            </p:blipFill>
            <p:spPr>
              <a:xfrm>
                <a:off x="2831571" y="5313205"/>
                <a:ext cx="1147864" cy="1488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5E5777B8-A27A-B78F-F0BC-3A0EEE801336}"/>
                  </a:ext>
                </a:extLst>
              </p14:cNvPr>
              <p14:cNvContentPartPr/>
              <p14:nvPr/>
            </p14:nvContentPartPr>
            <p14:xfrm>
              <a:off x="3955575" y="5590608"/>
              <a:ext cx="1307846" cy="121629"/>
            </p14:xfrm>
          </p:contentPart>
        </mc:Choice>
        <mc:Fallback xmlns="">
          <p:pic>
            <p:nvPicPr>
              <p:cNvPr id="8" name="Ink 7">
                <a:extLst>
                  <a:ext uri="{FF2B5EF4-FFF2-40B4-BE49-F238E27FC236}">
                    <a16:creationId xmlns:a16="http://schemas.microsoft.com/office/drawing/2014/main" id="{5E5777B8-A27A-B78F-F0BC-3A0EEE801336}"/>
                  </a:ext>
                </a:extLst>
              </p:cNvPr>
              <p:cNvPicPr/>
              <p:nvPr/>
            </p:nvPicPr>
            <p:blipFill>
              <a:blip r:embed="rId5"/>
              <a:stretch>
                <a:fillRect/>
              </a:stretch>
            </p:blipFill>
            <p:spPr>
              <a:xfrm>
                <a:off x="3892594" y="5527820"/>
                <a:ext cx="1433448" cy="24684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3036BA0A-A843-749C-4F8A-09428C458642}"/>
                  </a:ext>
                </a:extLst>
              </p14:cNvPr>
              <p14:cNvContentPartPr/>
              <p14:nvPr/>
            </p14:nvContentPartPr>
            <p14:xfrm>
              <a:off x="2511604" y="4350935"/>
              <a:ext cx="6480" cy="93960"/>
            </p14:xfrm>
          </p:contentPart>
        </mc:Choice>
        <mc:Fallback xmlns="">
          <p:pic>
            <p:nvPicPr>
              <p:cNvPr id="9" name="Ink 8">
                <a:extLst>
                  <a:ext uri="{FF2B5EF4-FFF2-40B4-BE49-F238E27FC236}">
                    <a16:creationId xmlns:a16="http://schemas.microsoft.com/office/drawing/2014/main" id="{3036BA0A-A843-749C-4F8A-09428C458642}"/>
                  </a:ext>
                </a:extLst>
              </p:cNvPr>
              <p:cNvPicPr/>
              <p:nvPr/>
            </p:nvPicPr>
            <p:blipFill>
              <a:blip r:embed="rId7"/>
              <a:stretch>
                <a:fillRect/>
              </a:stretch>
            </p:blipFill>
            <p:spPr>
              <a:xfrm>
                <a:off x="2444898" y="4287693"/>
                <a:ext cx="139511" cy="22008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03CE0EA7-A9EC-0231-F273-13802641DA90}"/>
                  </a:ext>
                </a:extLst>
              </p14:cNvPr>
              <p14:cNvContentPartPr/>
              <p14:nvPr/>
            </p14:nvContentPartPr>
            <p14:xfrm>
              <a:off x="8321644" y="4506455"/>
              <a:ext cx="696240" cy="55080"/>
            </p14:xfrm>
          </p:contentPart>
        </mc:Choice>
        <mc:Fallback xmlns="">
          <p:pic>
            <p:nvPicPr>
              <p:cNvPr id="10" name="Ink 9">
                <a:extLst>
                  <a:ext uri="{FF2B5EF4-FFF2-40B4-BE49-F238E27FC236}">
                    <a16:creationId xmlns:a16="http://schemas.microsoft.com/office/drawing/2014/main" id="{03CE0EA7-A9EC-0231-F273-13802641DA90}"/>
                  </a:ext>
                </a:extLst>
              </p:cNvPr>
              <p:cNvPicPr/>
              <p:nvPr/>
            </p:nvPicPr>
            <p:blipFill>
              <a:blip r:embed="rId9"/>
              <a:stretch>
                <a:fillRect/>
              </a:stretch>
            </p:blipFill>
            <p:spPr>
              <a:xfrm>
                <a:off x="8258644" y="4443041"/>
                <a:ext cx="821880" cy="18154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EE98B6F6-8A81-0DD3-5A93-818C8C94C154}"/>
                  </a:ext>
                </a:extLst>
              </p14:cNvPr>
              <p14:cNvContentPartPr/>
              <p14:nvPr/>
            </p14:nvContentPartPr>
            <p14:xfrm>
              <a:off x="8313364" y="4613735"/>
              <a:ext cx="778320" cy="84600"/>
            </p14:xfrm>
          </p:contentPart>
        </mc:Choice>
        <mc:Fallback xmlns="">
          <p:pic>
            <p:nvPicPr>
              <p:cNvPr id="13" name="Ink 12">
                <a:extLst>
                  <a:ext uri="{FF2B5EF4-FFF2-40B4-BE49-F238E27FC236}">
                    <a16:creationId xmlns:a16="http://schemas.microsoft.com/office/drawing/2014/main" id="{EE98B6F6-8A81-0DD3-5A93-818C8C94C154}"/>
                  </a:ext>
                </a:extLst>
              </p:cNvPr>
              <p:cNvPicPr/>
              <p:nvPr/>
            </p:nvPicPr>
            <p:blipFill>
              <a:blip r:embed="rId11"/>
              <a:stretch>
                <a:fillRect/>
              </a:stretch>
            </p:blipFill>
            <p:spPr>
              <a:xfrm>
                <a:off x="8250335" y="4551002"/>
                <a:ext cx="904018" cy="20970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D16302A1-5AC9-757F-5145-96213DCB630D}"/>
                  </a:ext>
                </a:extLst>
              </p14:cNvPr>
              <p14:cNvContentPartPr/>
              <p14:nvPr/>
            </p14:nvContentPartPr>
            <p14:xfrm>
              <a:off x="8290684" y="4571615"/>
              <a:ext cx="2160" cy="11160"/>
            </p14:xfrm>
          </p:contentPart>
        </mc:Choice>
        <mc:Fallback xmlns="">
          <p:pic>
            <p:nvPicPr>
              <p:cNvPr id="14" name="Ink 13">
                <a:extLst>
                  <a:ext uri="{FF2B5EF4-FFF2-40B4-BE49-F238E27FC236}">
                    <a16:creationId xmlns:a16="http://schemas.microsoft.com/office/drawing/2014/main" id="{D16302A1-5AC9-757F-5145-96213DCB630D}"/>
                  </a:ext>
                </a:extLst>
              </p:cNvPr>
              <p:cNvPicPr/>
              <p:nvPr/>
            </p:nvPicPr>
            <p:blipFill>
              <a:blip r:embed="rId13"/>
              <a:stretch>
                <a:fillRect/>
              </a:stretch>
            </p:blipFill>
            <p:spPr>
              <a:xfrm>
                <a:off x="8227684" y="4508615"/>
                <a:ext cx="12780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31C11F4F-C4F8-F39D-1D87-69AB3BEC12E0}"/>
                  </a:ext>
                </a:extLst>
              </p14:cNvPr>
              <p14:cNvContentPartPr/>
              <p14:nvPr/>
            </p14:nvContentPartPr>
            <p14:xfrm>
              <a:off x="10530964" y="5171015"/>
              <a:ext cx="360" cy="360"/>
            </p14:xfrm>
          </p:contentPart>
        </mc:Choice>
        <mc:Fallback xmlns="">
          <p:pic>
            <p:nvPicPr>
              <p:cNvPr id="15" name="Ink 14">
                <a:extLst>
                  <a:ext uri="{FF2B5EF4-FFF2-40B4-BE49-F238E27FC236}">
                    <a16:creationId xmlns:a16="http://schemas.microsoft.com/office/drawing/2014/main" id="{31C11F4F-C4F8-F39D-1D87-69AB3BEC12E0}"/>
                  </a:ext>
                </a:extLst>
              </p:cNvPr>
              <p:cNvPicPr/>
              <p:nvPr/>
            </p:nvPicPr>
            <p:blipFill>
              <a:blip r:embed="rId15"/>
              <a:stretch>
                <a:fillRect/>
              </a:stretch>
            </p:blipFill>
            <p:spPr>
              <a:xfrm>
                <a:off x="10467964" y="5108015"/>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 name="Ink 1">
                <a:extLst>
                  <a:ext uri="{FF2B5EF4-FFF2-40B4-BE49-F238E27FC236}">
                    <a16:creationId xmlns:a16="http://schemas.microsoft.com/office/drawing/2014/main" id="{454B682E-CC34-DCA4-7EF7-0A44DC8BC183}"/>
                  </a:ext>
                </a:extLst>
              </p14:cNvPr>
              <p14:cNvContentPartPr/>
              <p14:nvPr/>
            </p14:nvContentPartPr>
            <p14:xfrm>
              <a:off x="4503267" y="3323175"/>
              <a:ext cx="360" cy="360"/>
            </p14:xfrm>
          </p:contentPart>
        </mc:Choice>
        <mc:Fallback xmlns="">
          <p:pic>
            <p:nvPicPr>
              <p:cNvPr id="2" name="Ink 1">
                <a:extLst>
                  <a:ext uri="{FF2B5EF4-FFF2-40B4-BE49-F238E27FC236}">
                    <a16:creationId xmlns:a16="http://schemas.microsoft.com/office/drawing/2014/main" id="{454B682E-CC34-DCA4-7EF7-0A44DC8BC183}"/>
                  </a:ext>
                </a:extLst>
              </p:cNvPr>
              <p:cNvPicPr/>
              <p:nvPr/>
            </p:nvPicPr>
            <p:blipFill>
              <a:blip r:embed="rId15"/>
              <a:stretch>
                <a:fillRect/>
              </a:stretch>
            </p:blipFill>
            <p:spPr>
              <a:xfrm>
                <a:off x="4440267" y="3260535"/>
                <a:ext cx="126000" cy="126000"/>
              </a:xfrm>
              <a:prstGeom prst="rect">
                <a:avLst/>
              </a:prstGeom>
            </p:spPr>
          </p:pic>
        </mc:Fallback>
      </mc:AlternateContent>
      <p:pic>
        <p:nvPicPr>
          <p:cNvPr id="18" name="Picture 17">
            <a:extLst>
              <a:ext uri="{FF2B5EF4-FFF2-40B4-BE49-F238E27FC236}">
                <a16:creationId xmlns:a16="http://schemas.microsoft.com/office/drawing/2014/main" id="{FE9E5DBC-B721-AAB9-0753-24C8A406C780}"/>
              </a:ext>
            </a:extLst>
          </p:cNvPr>
          <p:cNvPicPr>
            <a:picLocks noChangeAspect="1"/>
          </p:cNvPicPr>
          <p:nvPr/>
        </p:nvPicPr>
        <p:blipFill>
          <a:blip r:embed="rId17"/>
          <a:srcRect l="5269" t="4834" r="6318" b="72158"/>
          <a:stretch>
            <a:fillRect/>
          </a:stretch>
        </p:blipFill>
        <p:spPr>
          <a:xfrm>
            <a:off x="3028335" y="331560"/>
            <a:ext cx="6063350" cy="1577905"/>
          </a:xfrm>
          <a:prstGeom prst="rect">
            <a:avLst/>
          </a:prstGeom>
        </p:spPr>
      </p:pic>
      <p:sp>
        <p:nvSpPr>
          <p:cNvPr id="20" name="TextBox 19">
            <a:extLst>
              <a:ext uri="{FF2B5EF4-FFF2-40B4-BE49-F238E27FC236}">
                <a16:creationId xmlns:a16="http://schemas.microsoft.com/office/drawing/2014/main" id="{A6BC5A8D-84AD-4495-21A2-B2EB4A0FEACC}"/>
              </a:ext>
            </a:extLst>
          </p:cNvPr>
          <p:cNvSpPr txBox="1"/>
          <p:nvPr/>
        </p:nvSpPr>
        <p:spPr>
          <a:xfrm>
            <a:off x="3048000" y="2146715"/>
            <a:ext cx="6096000" cy="923330"/>
          </a:xfrm>
          <a:prstGeom prst="rect">
            <a:avLst/>
          </a:prstGeom>
          <a:noFill/>
        </p:spPr>
        <p:txBody>
          <a:bodyPr wrap="square">
            <a:spAutoFit/>
          </a:bodyPr>
          <a:lstStyle/>
          <a:p>
            <a:pPr>
              <a:buFont typeface="Arial" panose="020B0604020202020204" pitchFamily="34" charset="0"/>
              <a:buChar char="•"/>
            </a:pPr>
            <a:r>
              <a:rPr lang="en-US" dirty="0">
                <a:solidFill>
                  <a:schemeClr val="bg1"/>
                </a:solidFill>
              </a:rPr>
              <a:t>"AI can amplify and reach increase speed of cyberbullying content, making it harder to contain."</a:t>
            </a:r>
          </a:p>
          <a:p>
            <a:pPr marL="742950" lvl="1" indent="-285750">
              <a:buFont typeface="Arial" panose="020B0604020202020204" pitchFamily="34" charset="0"/>
              <a:buChar char="•"/>
            </a:pPr>
            <a:r>
              <a:rPr lang="en-US" dirty="0">
                <a:solidFill>
                  <a:schemeClr val="bg1"/>
                </a:solidFill>
              </a:rPr>
              <a:t>– Dr. Kimberly Schonert-Reichl, UBC</a:t>
            </a:r>
          </a:p>
        </p:txBody>
      </p:sp>
      <p:sp>
        <p:nvSpPr>
          <p:cNvPr id="22" name="TextBox 21">
            <a:extLst>
              <a:ext uri="{FF2B5EF4-FFF2-40B4-BE49-F238E27FC236}">
                <a16:creationId xmlns:a16="http://schemas.microsoft.com/office/drawing/2014/main" id="{939807E4-11A3-0ECA-79BD-BF90B13B0205}"/>
              </a:ext>
            </a:extLst>
          </p:cNvPr>
          <p:cNvSpPr txBox="1"/>
          <p:nvPr/>
        </p:nvSpPr>
        <p:spPr>
          <a:xfrm>
            <a:off x="3037722" y="3467619"/>
            <a:ext cx="6096000" cy="1200329"/>
          </a:xfrm>
          <a:prstGeom prst="rect">
            <a:avLst/>
          </a:prstGeom>
          <a:noFill/>
        </p:spPr>
        <p:txBody>
          <a:bodyPr wrap="square">
            <a:spAutoFit/>
          </a:bodyPr>
          <a:lstStyle/>
          <a:p>
            <a:pPr>
              <a:buNone/>
            </a:pPr>
            <a:r>
              <a:rPr lang="en-US" dirty="0">
                <a:solidFill>
                  <a:schemeClr val="bg1"/>
                </a:solidFill>
              </a:rPr>
              <a:t>"Deepfakes and AI-generated misinformation represent a terrifying frontier, blurring the lines of reality for victims."</a:t>
            </a:r>
          </a:p>
          <a:p>
            <a:pPr>
              <a:buFont typeface="Arial" panose="020B0604020202020204" pitchFamily="34" charset="0"/>
              <a:buChar char="•"/>
            </a:pPr>
            <a:r>
              <a:rPr lang="en-US" dirty="0">
                <a:solidFill>
                  <a:schemeClr val="bg1"/>
                </a:solidFill>
              </a:rPr>
              <a:t>– TechCrunch Report</a:t>
            </a:r>
          </a:p>
        </p:txBody>
      </p:sp>
      <p:sp>
        <p:nvSpPr>
          <p:cNvPr id="24" name="TextBox 23">
            <a:extLst>
              <a:ext uri="{FF2B5EF4-FFF2-40B4-BE49-F238E27FC236}">
                <a16:creationId xmlns:a16="http://schemas.microsoft.com/office/drawing/2014/main" id="{E9935D29-9EBF-BAEE-00A4-A5476615E11C}"/>
              </a:ext>
            </a:extLst>
          </p:cNvPr>
          <p:cNvSpPr txBox="1"/>
          <p:nvPr/>
        </p:nvSpPr>
        <p:spPr>
          <a:xfrm>
            <a:off x="2995684" y="5148857"/>
            <a:ext cx="6096000" cy="923330"/>
          </a:xfrm>
          <a:prstGeom prst="rect">
            <a:avLst/>
          </a:prstGeom>
          <a:noFill/>
        </p:spPr>
        <p:txBody>
          <a:bodyPr wrap="square">
            <a:spAutoFit/>
          </a:bodyPr>
          <a:lstStyle/>
          <a:p>
            <a:pPr>
              <a:buNone/>
            </a:pPr>
            <a:r>
              <a:rPr lang="en-US" dirty="0">
                <a:solidFill>
                  <a:schemeClr val="bg1"/>
                </a:solidFill>
              </a:rPr>
              <a:t>"The arms race between AI for moderation and AI for malicious content is constantly escalating."</a:t>
            </a:r>
          </a:p>
          <a:p>
            <a:pPr>
              <a:buFont typeface="Arial" panose="020B0604020202020204" pitchFamily="34" charset="0"/>
              <a:buChar char="•"/>
            </a:pPr>
            <a:r>
              <a:rPr lang="en-US" dirty="0">
                <a:solidFill>
                  <a:schemeClr val="bg1"/>
                </a:solidFill>
              </a:rPr>
              <a:t>– David Ryan, </a:t>
            </a:r>
            <a:r>
              <a:rPr lang="en-US" dirty="0" err="1">
                <a:solidFill>
                  <a:schemeClr val="bg1"/>
                </a:solidFill>
              </a:rPr>
              <a:t>CyberLaw</a:t>
            </a:r>
            <a:r>
              <a:rPr lang="en-US" dirty="0">
                <a:solidFill>
                  <a:schemeClr val="bg1"/>
                </a:solidFill>
              </a:rPr>
              <a:t> Professor</a:t>
            </a:r>
          </a:p>
        </p:txBody>
      </p:sp>
    </p:spTree>
    <p:extLst>
      <p:ext uri="{BB962C8B-B14F-4D97-AF65-F5344CB8AC3E}">
        <p14:creationId xmlns:p14="http://schemas.microsoft.com/office/powerpoint/2010/main" val="3567874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E75A65F-D8D9-C7D3-B9BE-D302EE66DE4C}"/>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0E213EC5-EA7F-8897-DD6D-4CA40DD9A783}"/>
                  </a:ext>
                </a:extLst>
              </p14:cNvPr>
              <p14:cNvContentPartPr/>
              <p14:nvPr/>
            </p14:nvContentPartPr>
            <p14:xfrm>
              <a:off x="6043204" y="3205415"/>
              <a:ext cx="360" cy="360"/>
            </p14:xfrm>
          </p:contentPart>
        </mc:Choice>
        <mc:Fallback xmlns="">
          <p:pic>
            <p:nvPicPr>
              <p:cNvPr id="2" name="Ink 1">
                <a:extLst>
                  <a:ext uri="{FF2B5EF4-FFF2-40B4-BE49-F238E27FC236}">
                    <a16:creationId xmlns:a16="http://schemas.microsoft.com/office/drawing/2014/main" id="{0E213EC5-EA7F-8897-DD6D-4CA40DD9A783}"/>
                  </a:ext>
                </a:extLst>
              </p:cNvPr>
              <p:cNvPicPr/>
              <p:nvPr/>
            </p:nvPicPr>
            <p:blipFill>
              <a:blip r:embed="rId3"/>
              <a:stretch>
                <a:fillRect/>
              </a:stretch>
            </p:blipFill>
            <p:spPr>
              <a:xfrm>
                <a:off x="5980204" y="3142775"/>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764580E-3319-0175-8E70-B3568A0765B7}"/>
                  </a:ext>
                </a:extLst>
              </p14:cNvPr>
              <p14:cNvContentPartPr/>
              <p14:nvPr/>
            </p14:nvContentPartPr>
            <p14:xfrm>
              <a:off x="6600484" y="1628975"/>
              <a:ext cx="360" cy="360"/>
            </p14:xfrm>
          </p:contentPart>
        </mc:Choice>
        <mc:Fallback xmlns="">
          <p:pic>
            <p:nvPicPr>
              <p:cNvPr id="4" name="Ink 3">
                <a:extLst>
                  <a:ext uri="{FF2B5EF4-FFF2-40B4-BE49-F238E27FC236}">
                    <a16:creationId xmlns:a16="http://schemas.microsoft.com/office/drawing/2014/main" id="{1764580E-3319-0175-8E70-B3568A0765B7}"/>
                  </a:ext>
                </a:extLst>
              </p:cNvPr>
              <p:cNvPicPr/>
              <p:nvPr/>
            </p:nvPicPr>
            <p:blipFill>
              <a:blip r:embed="rId3"/>
              <a:stretch>
                <a:fillRect/>
              </a:stretch>
            </p:blipFill>
            <p:spPr>
              <a:xfrm>
                <a:off x="6537484" y="1565975"/>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6B5B0286-FBCD-48CF-8215-2EB76885F39D}"/>
                  </a:ext>
                </a:extLst>
              </p14:cNvPr>
              <p14:cNvContentPartPr/>
              <p14:nvPr/>
            </p14:nvContentPartPr>
            <p14:xfrm>
              <a:off x="7399324" y="3247895"/>
              <a:ext cx="360" cy="360"/>
            </p14:xfrm>
          </p:contentPart>
        </mc:Choice>
        <mc:Fallback xmlns="">
          <p:pic>
            <p:nvPicPr>
              <p:cNvPr id="19" name="Ink 18">
                <a:extLst>
                  <a:ext uri="{FF2B5EF4-FFF2-40B4-BE49-F238E27FC236}">
                    <a16:creationId xmlns:a16="http://schemas.microsoft.com/office/drawing/2014/main" id="{6B5B0286-FBCD-48CF-8215-2EB76885F39D}"/>
                  </a:ext>
                </a:extLst>
              </p:cNvPr>
              <p:cNvPicPr/>
              <p:nvPr/>
            </p:nvPicPr>
            <p:blipFill>
              <a:blip r:embed="rId3"/>
              <a:stretch>
                <a:fillRect/>
              </a:stretch>
            </p:blipFill>
            <p:spPr>
              <a:xfrm>
                <a:off x="7336324" y="3184895"/>
                <a:ext cx="126000" cy="126000"/>
              </a:xfrm>
              <a:prstGeom prst="rect">
                <a:avLst/>
              </a:prstGeom>
            </p:spPr>
          </p:pic>
        </mc:Fallback>
      </mc:AlternateContent>
      <p:pic>
        <p:nvPicPr>
          <p:cNvPr id="23" name="Picture 22" descr="A black screen with white text&#10;&#10;AI-generated content may be incorrect.">
            <a:extLst>
              <a:ext uri="{FF2B5EF4-FFF2-40B4-BE49-F238E27FC236}">
                <a16:creationId xmlns:a16="http://schemas.microsoft.com/office/drawing/2014/main" id="{671BAE33-6D1A-15DF-8D36-BE66F44192F9}"/>
              </a:ext>
            </a:extLst>
          </p:cNvPr>
          <p:cNvPicPr>
            <a:picLocks noChangeAspect="1"/>
          </p:cNvPicPr>
          <p:nvPr/>
        </p:nvPicPr>
        <p:blipFill>
          <a:blip r:embed="rId6">
            <a:extLst>
              <a:ext uri="{28A0092B-C50C-407E-A947-70E740481C1C}">
                <a14:useLocalDpi xmlns:a14="http://schemas.microsoft.com/office/drawing/2010/main" val="0"/>
              </a:ext>
            </a:extLst>
          </a:blip>
          <a:srcRect l="2662" t="9585" r="2660" b="41779"/>
          <a:stretch>
            <a:fillRect/>
          </a:stretch>
        </p:blipFill>
        <p:spPr>
          <a:xfrm>
            <a:off x="2796766" y="1537705"/>
            <a:ext cx="6492875" cy="3335419"/>
          </a:xfrm>
          <a:prstGeom prst="rect">
            <a:avLst/>
          </a:prstGeom>
        </p:spPr>
      </p:pic>
      <mc:AlternateContent xmlns:mc="http://schemas.openxmlformats.org/markup-compatibility/2006" xmlns:p14="http://schemas.microsoft.com/office/powerpoint/2010/main">
        <mc:Choice Requires="p14">
          <p:contentPart p14:bwMode="auto" r:id="rId7">
            <p14:nvContentPartPr>
              <p14:cNvPr id="25" name="Ink 24">
                <a:extLst>
                  <a:ext uri="{FF2B5EF4-FFF2-40B4-BE49-F238E27FC236}">
                    <a16:creationId xmlns:a16="http://schemas.microsoft.com/office/drawing/2014/main" id="{7B572E54-D914-8614-E0DA-FCC4802CAF7B}"/>
                  </a:ext>
                </a:extLst>
              </p14:cNvPr>
              <p14:cNvContentPartPr/>
              <p14:nvPr/>
            </p14:nvContentPartPr>
            <p14:xfrm>
              <a:off x="2932084" y="2164655"/>
              <a:ext cx="2880720" cy="720"/>
            </p14:xfrm>
          </p:contentPart>
        </mc:Choice>
        <mc:Fallback xmlns="">
          <p:pic>
            <p:nvPicPr>
              <p:cNvPr id="25" name="Ink 24">
                <a:extLst>
                  <a:ext uri="{FF2B5EF4-FFF2-40B4-BE49-F238E27FC236}">
                    <a16:creationId xmlns:a16="http://schemas.microsoft.com/office/drawing/2014/main" id="{7B572E54-D914-8614-E0DA-FCC4802CAF7B}"/>
                  </a:ext>
                </a:extLst>
              </p:cNvPr>
              <p:cNvPicPr/>
              <p:nvPr/>
            </p:nvPicPr>
            <p:blipFill>
              <a:blip r:embed="rId22"/>
              <a:stretch>
                <a:fillRect/>
              </a:stretch>
            </p:blipFill>
            <p:spPr>
              <a:xfrm>
                <a:off x="2869444" y="2038655"/>
                <a:ext cx="30063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7" name="Ink 26">
                <a:extLst>
                  <a:ext uri="{FF2B5EF4-FFF2-40B4-BE49-F238E27FC236}">
                    <a16:creationId xmlns:a16="http://schemas.microsoft.com/office/drawing/2014/main" id="{E7EBD180-1CFD-4311-7EA1-DCE51E9EA51A}"/>
                  </a:ext>
                </a:extLst>
              </p14:cNvPr>
              <p14:cNvContentPartPr/>
              <p14:nvPr/>
            </p14:nvContentPartPr>
            <p14:xfrm>
              <a:off x="2921644" y="2059895"/>
              <a:ext cx="2964600" cy="720"/>
            </p14:xfrm>
          </p:contentPart>
        </mc:Choice>
        <mc:Fallback xmlns="">
          <p:pic>
            <p:nvPicPr>
              <p:cNvPr id="27" name="Ink 26">
                <a:extLst>
                  <a:ext uri="{FF2B5EF4-FFF2-40B4-BE49-F238E27FC236}">
                    <a16:creationId xmlns:a16="http://schemas.microsoft.com/office/drawing/2014/main" id="{E7EBD180-1CFD-4311-7EA1-DCE51E9EA51A}"/>
                  </a:ext>
                </a:extLst>
              </p:cNvPr>
              <p:cNvPicPr/>
              <p:nvPr/>
            </p:nvPicPr>
            <p:blipFill>
              <a:blip r:embed="rId24"/>
              <a:stretch>
                <a:fillRect/>
              </a:stretch>
            </p:blipFill>
            <p:spPr>
              <a:xfrm>
                <a:off x="2859004" y="1933895"/>
                <a:ext cx="3090240" cy="2520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0" name="Ink 9">
                <a:extLst>
                  <a:ext uri="{FF2B5EF4-FFF2-40B4-BE49-F238E27FC236}">
                    <a16:creationId xmlns:a16="http://schemas.microsoft.com/office/drawing/2014/main" id="{50446C94-063C-D0EF-FCDD-B93900BE0164}"/>
                  </a:ext>
                </a:extLst>
              </p14:cNvPr>
              <p14:cNvContentPartPr/>
              <p14:nvPr/>
            </p14:nvContentPartPr>
            <p14:xfrm>
              <a:off x="2939915" y="4237676"/>
              <a:ext cx="433080" cy="720"/>
            </p14:xfrm>
          </p:contentPart>
        </mc:Choice>
        <mc:Fallback>
          <p:pic>
            <p:nvPicPr>
              <p:cNvPr id="10" name="Ink 9">
                <a:extLst>
                  <a:ext uri="{FF2B5EF4-FFF2-40B4-BE49-F238E27FC236}">
                    <a16:creationId xmlns:a16="http://schemas.microsoft.com/office/drawing/2014/main" id="{50446C94-063C-D0EF-FCDD-B93900BE0164}"/>
                  </a:ext>
                </a:extLst>
              </p:cNvPr>
              <p:cNvPicPr/>
              <p:nvPr/>
            </p:nvPicPr>
            <p:blipFill>
              <a:blip r:embed="rId26"/>
              <a:stretch>
                <a:fillRect/>
              </a:stretch>
            </p:blipFill>
            <p:spPr>
              <a:xfrm>
                <a:off x="2876915" y="4111676"/>
                <a:ext cx="558720" cy="252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0" name="Ink 19">
                <a:extLst>
                  <a:ext uri="{FF2B5EF4-FFF2-40B4-BE49-F238E27FC236}">
                    <a16:creationId xmlns:a16="http://schemas.microsoft.com/office/drawing/2014/main" id="{0E7F3D94-D34A-2F15-8CE9-87A5BDF5B5A4}"/>
                  </a:ext>
                </a:extLst>
              </p14:cNvPr>
              <p14:cNvContentPartPr/>
              <p14:nvPr/>
            </p14:nvContentPartPr>
            <p14:xfrm>
              <a:off x="2890235" y="4335596"/>
              <a:ext cx="472680" cy="720"/>
            </p14:xfrm>
          </p:contentPart>
        </mc:Choice>
        <mc:Fallback>
          <p:pic>
            <p:nvPicPr>
              <p:cNvPr id="20" name="Ink 19">
                <a:extLst>
                  <a:ext uri="{FF2B5EF4-FFF2-40B4-BE49-F238E27FC236}">
                    <a16:creationId xmlns:a16="http://schemas.microsoft.com/office/drawing/2014/main" id="{0E7F3D94-D34A-2F15-8CE9-87A5BDF5B5A4}"/>
                  </a:ext>
                </a:extLst>
              </p:cNvPr>
              <p:cNvPicPr/>
              <p:nvPr/>
            </p:nvPicPr>
            <p:blipFill>
              <a:blip r:embed="rId28"/>
              <a:stretch>
                <a:fillRect/>
              </a:stretch>
            </p:blipFill>
            <p:spPr>
              <a:xfrm>
                <a:off x="2827595" y="4209596"/>
                <a:ext cx="598320" cy="252000"/>
              </a:xfrm>
              <a:prstGeom prst="rect">
                <a:avLst/>
              </a:prstGeom>
            </p:spPr>
          </p:pic>
        </mc:Fallback>
      </mc:AlternateContent>
    </p:spTree>
    <p:extLst>
      <p:ext uri="{BB962C8B-B14F-4D97-AF65-F5344CB8AC3E}">
        <p14:creationId xmlns:p14="http://schemas.microsoft.com/office/powerpoint/2010/main" val="2360344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5E4EA0-11D5-6BC9-54FF-AA3C4AF9258D}"/>
            </a:ext>
          </a:extLst>
        </p:cNvPr>
        <p:cNvGrpSpPr/>
        <p:nvPr/>
      </p:nvGrpSpPr>
      <p:grpSpPr>
        <a:xfrm>
          <a:off x="0" y="0"/>
          <a:ext cx="0" cy="0"/>
          <a:chOff x="0" y="0"/>
          <a:chExt cx="0" cy="0"/>
        </a:xfrm>
      </p:grpSpPr>
      <p:pic>
        <p:nvPicPr>
          <p:cNvPr id="9" name="Picture 8" descr="A black and white diagram with white text&#10;&#10;AI-generated content may be incorrect.">
            <a:extLst>
              <a:ext uri="{FF2B5EF4-FFF2-40B4-BE49-F238E27FC236}">
                <a16:creationId xmlns:a16="http://schemas.microsoft.com/office/drawing/2014/main" id="{EB30A81B-EE19-7269-9A6C-97A88FE04112}"/>
              </a:ext>
            </a:extLst>
          </p:cNvPr>
          <p:cNvPicPr>
            <a:picLocks noChangeAspect="1"/>
          </p:cNvPicPr>
          <p:nvPr/>
        </p:nvPicPr>
        <p:blipFill>
          <a:blip r:embed="rId2">
            <a:extLst>
              <a:ext uri="{28A0092B-C50C-407E-A947-70E740481C1C}">
                <a14:useLocalDpi xmlns:a14="http://schemas.microsoft.com/office/drawing/2010/main" val="0"/>
              </a:ext>
            </a:extLst>
          </a:blip>
          <a:srcRect l="2662" t="2146" r="2031" b="30268"/>
          <a:stretch>
            <a:fillRect/>
          </a:stretch>
        </p:blipFill>
        <p:spPr>
          <a:xfrm>
            <a:off x="2827912" y="926262"/>
            <a:ext cx="6536176" cy="4635062"/>
          </a:xfrm>
          <a:prstGeom prst="rect">
            <a:avLst/>
          </a:prstGeom>
        </p:spPr>
      </p:pic>
      <p:sp>
        <p:nvSpPr>
          <p:cNvPr id="10" name="TextBox 9">
            <a:extLst>
              <a:ext uri="{FF2B5EF4-FFF2-40B4-BE49-F238E27FC236}">
                <a16:creationId xmlns:a16="http://schemas.microsoft.com/office/drawing/2014/main" id="{29464CD4-CEE8-0C85-5DD2-1E20CDBD5F53}"/>
              </a:ext>
            </a:extLst>
          </p:cNvPr>
          <p:cNvSpPr txBox="1"/>
          <p:nvPr/>
        </p:nvSpPr>
        <p:spPr>
          <a:xfrm>
            <a:off x="8339015" y="4606389"/>
            <a:ext cx="452368" cy="646331"/>
          </a:xfrm>
          <a:prstGeom prst="rect">
            <a:avLst/>
          </a:prstGeom>
          <a:noFill/>
        </p:spPr>
        <p:txBody>
          <a:bodyPr wrap="none" rtlCol="0">
            <a:spAutoFit/>
          </a:bodyPr>
          <a:lstStyle/>
          <a:p>
            <a:r>
              <a:rPr lang="en-US" sz="3600" b="1" dirty="0">
                <a:solidFill>
                  <a:schemeClr val="bg1"/>
                </a:solidFill>
              </a:rPr>
              <a:t>?</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9B9A8949-BBA8-6C6D-40B4-BD0739894035}"/>
                  </a:ext>
                </a:extLst>
              </p14:cNvPr>
              <p14:cNvContentPartPr/>
              <p14:nvPr/>
            </p14:nvContentPartPr>
            <p14:xfrm>
              <a:off x="8097625" y="3921317"/>
              <a:ext cx="360" cy="360"/>
            </p14:xfrm>
          </p:contentPart>
        </mc:Choice>
        <mc:Fallback xmlns="">
          <p:pic>
            <p:nvPicPr>
              <p:cNvPr id="11" name="Ink 10">
                <a:extLst>
                  <a:ext uri="{FF2B5EF4-FFF2-40B4-BE49-F238E27FC236}">
                    <a16:creationId xmlns:a16="http://schemas.microsoft.com/office/drawing/2014/main" id="{9B9A8949-BBA8-6C6D-40B4-BD0739894035}"/>
                  </a:ext>
                </a:extLst>
              </p:cNvPr>
              <p:cNvPicPr/>
              <p:nvPr/>
            </p:nvPicPr>
            <p:blipFill>
              <a:blip r:embed="rId4"/>
              <a:stretch>
                <a:fillRect/>
              </a:stretch>
            </p:blipFill>
            <p:spPr>
              <a:xfrm>
                <a:off x="8034625" y="385867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3180551E-55A4-6E16-64D0-CADFB22049D2}"/>
                  </a:ext>
                </a:extLst>
              </p14:cNvPr>
              <p14:cNvContentPartPr/>
              <p14:nvPr/>
            </p14:nvContentPartPr>
            <p14:xfrm>
              <a:off x="8135425" y="4006277"/>
              <a:ext cx="17280" cy="360"/>
            </p14:xfrm>
          </p:contentPart>
        </mc:Choice>
        <mc:Fallback xmlns="">
          <p:pic>
            <p:nvPicPr>
              <p:cNvPr id="14" name="Ink 13">
                <a:extLst>
                  <a:ext uri="{FF2B5EF4-FFF2-40B4-BE49-F238E27FC236}">
                    <a16:creationId xmlns:a16="http://schemas.microsoft.com/office/drawing/2014/main" id="{3180551E-55A4-6E16-64D0-CADFB22049D2}"/>
                  </a:ext>
                </a:extLst>
              </p:cNvPr>
              <p:cNvPicPr/>
              <p:nvPr/>
            </p:nvPicPr>
            <p:blipFill>
              <a:blip r:embed="rId6"/>
              <a:stretch>
                <a:fillRect/>
              </a:stretch>
            </p:blipFill>
            <p:spPr>
              <a:xfrm>
                <a:off x="8131105" y="4001957"/>
                <a:ext cx="2592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8AF669DD-FE65-9692-68E2-5D18AD835461}"/>
                  </a:ext>
                </a:extLst>
              </p14:cNvPr>
              <p14:cNvContentPartPr/>
              <p14:nvPr/>
            </p14:nvContentPartPr>
            <p14:xfrm>
              <a:off x="8154145" y="3971357"/>
              <a:ext cx="360" cy="25560"/>
            </p14:xfrm>
          </p:contentPart>
        </mc:Choice>
        <mc:Fallback xmlns="">
          <p:pic>
            <p:nvPicPr>
              <p:cNvPr id="15" name="Ink 14">
                <a:extLst>
                  <a:ext uri="{FF2B5EF4-FFF2-40B4-BE49-F238E27FC236}">
                    <a16:creationId xmlns:a16="http://schemas.microsoft.com/office/drawing/2014/main" id="{8AF669DD-FE65-9692-68E2-5D18AD835461}"/>
                  </a:ext>
                </a:extLst>
              </p:cNvPr>
              <p:cNvPicPr/>
              <p:nvPr/>
            </p:nvPicPr>
            <p:blipFill>
              <a:blip r:embed="rId8"/>
              <a:stretch>
                <a:fillRect/>
              </a:stretch>
            </p:blipFill>
            <p:spPr>
              <a:xfrm>
                <a:off x="8149825" y="3967037"/>
                <a:ext cx="900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6A97A9F2-428D-0C21-8860-D0B6F8222DFB}"/>
                  </a:ext>
                </a:extLst>
              </p14:cNvPr>
              <p14:cNvContentPartPr/>
              <p14:nvPr/>
            </p14:nvContentPartPr>
            <p14:xfrm>
              <a:off x="8172865" y="3990437"/>
              <a:ext cx="360" cy="35280"/>
            </p14:xfrm>
          </p:contentPart>
        </mc:Choice>
        <mc:Fallback xmlns="">
          <p:pic>
            <p:nvPicPr>
              <p:cNvPr id="16" name="Ink 15">
                <a:extLst>
                  <a:ext uri="{FF2B5EF4-FFF2-40B4-BE49-F238E27FC236}">
                    <a16:creationId xmlns:a16="http://schemas.microsoft.com/office/drawing/2014/main" id="{6A97A9F2-428D-0C21-8860-D0B6F8222DFB}"/>
                  </a:ext>
                </a:extLst>
              </p:cNvPr>
              <p:cNvPicPr/>
              <p:nvPr/>
            </p:nvPicPr>
            <p:blipFill>
              <a:blip r:embed="rId10"/>
              <a:stretch>
                <a:fillRect/>
              </a:stretch>
            </p:blipFill>
            <p:spPr>
              <a:xfrm>
                <a:off x="8168545" y="3986117"/>
                <a:ext cx="90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2C237369-7008-DC72-55AB-FC82E42CF048}"/>
                  </a:ext>
                </a:extLst>
              </p14:cNvPr>
              <p14:cNvContentPartPr/>
              <p14:nvPr/>
            </p14:nvContentPartPr>
            <p14:xfrm>
              <a:off x="8145914" y="3978779"/>
              <a:ext cx="33840" cy="22680"/>
            </p14:xfrm>
          </p:contentPart>
        </mc:Choice>
        <mc:Fallback xmlns="">
          <p:pic>
            <p:nvPicPr>
              <p:cNvPr id="17" name="Ink 16">
                <a:extLst>
                  <a:ext uri="{FF2B5EF4-FFF2-40B4-BE49-F238E27FC236}">
                    <a16:creationId xmlns:a16="http://schemas.microsoft.com/office/drawing/2014/main" id="{2C237369-7008-DC72-55AB-FC82E42CF048}"/>
                  </a:ext>
                </a:extLst>
              </p:cNvPr>
              <p:cNvPicPr/>
              <p:nvPr/>
            </p:nvPicPr>
            <p:blipFill>
              <a:blip r:embed="rId12"/>
              <a:stretch>
                <a:fillRect/>
              </a:stretch>
            </p:blipFill>
            <p:spPr>
              <a:xfrm>
                <a:off x="8139794" y="3972659"/>
                <a:ext cx="46080" cy="34920"/>
              </a:xfrm>
              <a:prstGeom prst="rect">
                <a:avLst/>
              </a:prstGeom>
            </p:spPr>
          </p:pic>
        </mc:Fallback>
      </mc:AlternateContent>
    </p:spTree>
    <p:extLst>
      <p:ext uri="{BB962C8B-B14F-4D97-AF65-F5344CB8AC3E}">
        <p14:creationId xmlns:p14="http://schemas.microsoft.com/office/powerpoint/2010/main" val="320414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070652E-7CB3-AA01-5A3F-4489D3914D43}"/>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65CFF995-65E9-BBBA-6C09-F0B74D769D90}"/>
                  </a:ext>
                </a:extLst>
              </p14:cNvPr>
              <p14:cNvContentPartPr/>
              <p14:nvPr/>
            </p14:nvContentPartPr>
            <p14:xfrm>
              <a:off x="3955575" y="5590608"/>
              <a:ext cx="1307846" cy="121629"/>
            </p14:xfrm>
          </p:contentPart>
        </mc:Choice>
        <mc:Fallback xmlns="">
          <p:pic>
            <p:nvPicPr>
              <p:cNvPr id="8" name="Ink 7">
                <a:extLst>
                  <a:ext uri="{FF2B5EF4-FFF2-40B4-BE49-F238E27FC236}">
                    <a16:creationId xmlns:a16="http://schemas.microsoft.com/office/drawing/2014/main" id="{65CFF995-65E9-BBBA-6C09-F0B74D769D90}"/>
                  </a:ext>
                </a:extLst>
              </p:cNvPr>
              <p:cNvPicPr/>
              <p:nvPr/>
            </p:nvPicPr>
            <p:blipFill>
              <a:blip r:embed="rId3"/>
              <a:stretch>
                <a:fillRect/>
              </a:stretch>
            </p:blipFill>
            <p:spPr>
              <a:xfrm>
                <a:off x="3892594" y="5527820"/>
                <a:ext cx="1433448" cy="246846"/>
              </a:xfrm>
              <a:prstGeom prst="rect">
                <a:avLst/>
              </a:prstGeom>
            </p:spPr>
          </p:pic>
        </mc:Fallback>
      </mc:AlternateContent>
      <p:pic>
        <p:nvPicPr>
          <p:cNvPr id="3" name="Picture 2" descr="A black and white text on a black background&#10;&#10;AI-generated content may be incorrect.">
            <a:extLst>
              <a:ext uri="{FF2B5EF4-FFF2-40B4-BE49-F238E27FC236}">
                <a16:creationId xmlns:a16="http://schemas.microsoft.com/office/drawing/2014/main" id="{B10535D5-9554-F093-1172-2EABE79118A7}"/>
              </a:ext>
            </a:extLst>
          </p:cNvPr>
          <p:cNvPicPr>
            <a:picLocks noChangeAspect="1"/>
          </p:cNvPicPr>
          <p:nvPr/>
        </p:nvPicPr>
        <p:blipFill>
          <a:blip r:embed="rId4">
            <a:extLst>
              <a:ext uri="{28A0092B-C50C-407E-A947-70E740481C1C}">
                <a14:useLocalDpi xmlns:a14="http://schemas.microsoft.com/office/drawing/2010/main" val="0"/>
              </a:ext>
            </a:extLst>
          </a:blip>
          <a:srcRect l="3959" t="4558" r="4987" b="67168"/>
          <a:stretch>
            <a:fillRect/>
          </a:stretch>
        </p:blipFill>
        <p:spPr>
          <a:xfrm>
            <a:off x="2849563" y="785813"/>
            <a:ext cx="6244492" cy="1938996"/>
          </a:xfrm>
          <a:prstGeom prst="rect">
            <a:avLst/>
          </a:prstGeom>
        </p:spPr>
      </p:pic>
      <p:sp>
        <p:nvSpPr>
          <p:cNvPr id="11" name="TextBox 10">
            <a:extLst>
              <a:ext uri="{FF2B5EF4-FFF2-40B4-BE49-F238E27FC236}">
                <a16:creationId xmlns:a16="http://schemas.microsoft.com/office/drawing/2014/main" id="{E7918B4F-792D-28EE-0EF8-A26EBB48404B}"/>
              </a:ext>
            </a:extLst>
          </p:cNvPr>
          <p:cNvSpPr txBox="1"/>
          <p:nvPr/>
        </p:nvSpPr>
        <p:spPr>
          <a:xfrm>
            <a:off x="2938585" y="3013173"/>
            <a:ext cx="6155470" cy="1754326"/>
          </a:xfrm>
          <a:prstGeom prst="rect">
            <a:avLst/>
          </a:prstGeom>
          <a:noFill/>
        </p:spPr>
        <p:txBody>
          <a:bodyPr wrap="square">
            <a:spAutoFit/>
          </a:bodyPr>
          <a:lstStyle/>
          <a:p>
            <a:r>
              <a:rPr lang="en-US" b="0" i="0" dirty="0">
                <a:solidFill>
                  <a:schemeClr val="bg1"/>
                </a:solidFill>
                <a:effectLst/>
                <a:latin typeface="Google Sans Flex"/>
              </a:rPr>
              <a:t>Nobody comes to the Cyber landscape with a blank self-perception. Everyone enters cyberspace with a mixture of positive and negative ideas about themselves and others. </a:t>
            </a:r>
            <a:r>
              <a:rPr lang="en-US" dirty="0">
                <a:solidFill>
                  <a:schemeClr val="bg1"/>
                </a:solidFill>
                <a:latin typeface="Google Sans Flex"/>
              </a:rPr>
              <a:t>W</a:t>
            </a:r>
            <a:r>
              <a:rPr lang="en-US" b="0" i="0" dirty="0">
                <a:solidFill>
                  <a:schemeClr val="bg1"/>
                </a:solidFill>
                <a:effectLst/>
                <a:latin typeface="Google Sans Flex"/>
              </a:rPr>
              <a:t>e are all at risk of manipulation and exploitation </a:t>
            </a:r>
            <a:r>
              <a:rPr lang="en-US" dirty="0">
                <a:solidFill>
                  <a:schemeClr val="bg1"/>
                </a:solidFill>
                <a:latin typeface="Google Sans Flex"/>
              </a:rPr>
              <a:t>at</a:t>
            </a:r>
            <a:r>
              <a:rPr lang="en-US" b="0" i="0" dirty="0">
                <a:solidFill>
                  <a:schemeClr val="bg1"/>
                </a:solidFill>
                <a:effectLst/>
                <a:latin typeface="Google Sans Flex"/>
              </a:rPr>
              <a:t> an exponential level with </a:t>
            </a:r>
            <a:r>
              <a:rPr lang="en-US" dirty="0">
                <a:solidFill>
                  <a:schemeClr val="bg1"/>
                </a:solidFill>
                <a:latin typeface="Google Sans Flex"/>
              </a:rPr>
              <a:t>ubiquitous </a:t>
            </a:r>
            <a:r>
              <a:rPr lang="en-US" b="0" i="0" dirty="0">
                <a:solidFill>
                  <a:schemeClr val="bg1"/>
                </a:solidFill>
                <a:effectLst/>
                <a:latin typeface="Google Sans Flex"/>
              </a:rPr>
              <a:t>AI integrated into </a:t>
            </a:r>
            <a:r>
              <a:rPr lang="en-US" dirty="0">
                <a:solidFill>
                  <a:schemeClr val="bg1"/>
                </a:solidFill>
                <a:latin typeface="Google Sans Flex"/>
              </a:rPr>
              <a:t>technology ,social interaction and communication</a:t>
            </a:r>
            <a:r>
              <a:rPr lang="en-US" b="0" i="0" dirty="0">
                <a:solidFill>
                  <a:schemeClr val="bg1"/>
                </a:solidFill>
                <a:effectLst/>
                <a:latin typeface="Google Sans Flex"/>
              </a:rPr>
              <a:t>.</a:t>
            </a:r>
            <a:endParaRPr lang="en-US" dirty="0">
              <a:solidFill>
                <a:schemeClr val="bg1"/>
              </a:solidFill>
            </a:endParaRPr>
          </a:p>
        </p:txBody>
      </p:sp>
      <p:pic>
        <p:nvPicPr>
          <p:cNvPr id="13" name="Picture 12" descr="A close-up of a pair of eyes&#10;&#10;AI-generated content may be incorrect.">
            <a:extLst>
              <a:ext uri="{FF2B5EF4-FFF2-40B4-BE49-F238E27FC236}">
                <a16:creationId xmlns:a16="http://schemas.microsoft.com/office/drawing/2014/main" id="{0734CA9D-9BA3-B283-FE7A-1100BDEE97F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537072" y="4939431"/>
            <a:ext cx="2508739" cy="1672493"/>
          </a:xfrm>
          <a:prstGeom prst="rect">
            <a:avLst/>
          </a:prstGeom>
        </p:spPr>
      </p:pic>
    </p:spTree>
    <p:extLst>
      <p:ext uri="{BB962C8B-B14F-4D97-AF65-F5344CB8AC3E}">
        <p14:creationId xmlns:p14="http://schemas.microsoft.com/office/powerpoint/2010/main" val="1647360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63FF79-17D4-A79F-7BA2-F27093A59D5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615EACDB-BE9D-364D-8FEB-846221CB8920}"/>
                  </a:ext>
                </a:extLst>
              </p14:cNvPr>
              <p14:cNvContentPartPr/>
              <p14:nvPr/>
            </p14:nvContentPartPr>
            <p14:xfrm>
              <a:off x="2849563" y="6057305"/>
              <a:ext cx="1112241" cy="14882"/>
            </p14:xfrm>
          </p:contentPart>
        </mc:Choice>
        <mc:Fallback xmlns="">
          <p:pic>
            <p:nvPicPr>
              <p:cNvPr id="5" name="Ink 4">
                <a:extLst>
                  <a:ext uri="{FF2B5EF4-FFF2-40B4-BE49-F238E27FC236}">
                    <a16:creationId xmlns:a16="http://schemas.microsoft.com/office/drawing/2014/main" id="{615EACDB-BE9D-364D-8FEB-846221CB8920}"/>
                  </a:ext>
                </a:extLst>
              </p:cNvPr>
              <p:cNvPicPr/>
              <p:nvPr/>
            </p:nvPicPr>
            <p:blipFill>
              <a:blip r:embed="rId3"/>
              <a:stretch>
                <a:fillRect/>
              </a:stretch>
            </p:blipFill>
            <p:spPr>
              <a:xfrm>
                <a:off x="2831571" y="5313205"/>
                <a:ext cx="1147864" cy="1488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DEB6F4A-8064-2452-6774-8EAB16EA8A18}"/>
                  </a:ext>
                </a:extLst>
              </p14:cNvPr>
              <p14:cNvContentPartPr/>
              <p14:nvPr/>
            </p14:nvContentPartPr>
            <p14:xfrm>
              <a:off x="2078027" y="5590446"/>
              <a:ext cx="3713415" cy="550439"/>
            </p14:xfrm>
          </p:contentPart>
        </mc:Choice>
        <mc:Fallback xmlns="">
          <p:pic>
            <p:nvPicPr>
              <p:cNvPr id="6" name="Ink 5">
                <a:extLst>
                  <a:ext uri="{FF2B5EF4-FFF2-40B4-BE49-F238E27FC236}">
                    <a16:creationId xmlns:a16="http://schemas.microsoft.com/office/drawing/2014/main" id="{8DEB6F4A-8064-2452-6774-8EAB16EA8A18}"/>
                  </a:ext>
                </a:extLst>
              </p:cNvPr>
              <p:cNvPicPr/>
              <p:nvPr/>
            </p:nvPicPr>
            <p:blipFill>
              <a:blip r:embed="rId5"/>
              <a:stretch>
                <a:fillRect/>
              </a:stretch>
            </p:blipFill>
            <p:spPr>
              <a:xfrm>
                <a:off x="2060030" y="5572458"/>
                <a:ext cx="3749048" cy="58605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CFB80E42-A4DF-F09C-303E-F766484E04EC}"/>
                  </a:ext>
                </a:extLst>
              </p14:cNvPr>
              <p14:cNvContentPartPr/>
              <p14:nvPr/>
            </p14:nvContentPartPr>
            <p14:xfrm>
              <a:off x="579023" y="5532202"/>
              <a:ext cx="5615323" cy="929885"/>
            </p14:xfrm>
          </p:contentPart>
        </mc:Choice>
        <mc:Fallback xmlns="">
          <p:pic>
            <p:nvPicPr>
              <p:cNvPr id="7" name="Ink 6">
                <a:extLst>
                  <a:ext uri="{FF2B5EF4-FFF2-40B4-BE49-F238E27FC236}">
                    <a16:creationId xmlns:a16="http://schemas.microsoft.com/office/drawing/2014/main" id="{CFB80E42-A4DF-F09C-303E-F766484E04EC}"/>
                  </a:ext>
                </a:extLst>
              </p:cNvPr>
              <p:cNvPicPr/>
              <p:nvPr/>
            </p:nvPicPr>
            <p:blipFill>
              <a:blip r:embed="rId7"/>
              <a:stretch>
                <a:fillRect/>
              </a:stretch>
            </p:blipFill>
            <p:spPr>
              <a:xfrm>
                <a:off x="516027" y="5469250"/>
                <a:ext cx="5740956" cy="105542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0BF4702F-ABB3-14D4-A003-36BCB967D9E1}"/>
                  </a:ext>
                </a:extLst>
              </p14:cNvPr>
              <p14:cNvContentPartPr/>
              <p14:nvPr/>
            </p14:nvContentPartPr>
            <p14:xfrm>
              <a:off x="3955575" y="5590608"/>
              <a:ext cx="1307846" cy="121629"/>
            </p14:xfrm>
          </p:contentPart>
        </mc:Choice>
        <mc:Fallback xmlns="">
          <p:pic>
            <p:nvPicPr>
              <p:cNvPr id="8" name="Ink 7">
                <a:extLst>
                  <a:ext uri="{FF2B5EF4-FFF2-40B4-BE49-F238E27FC236}">
                    <a16:creationId xmlns:a16="http://schemas.microsoft.com/office/drawing/2014/main" id="{0BF4702F-ABB3-14D4-A003-36BCB967D9E1}"/>
                  </a:ext>
                </a:extLst>
              </p:cNvPr>
              <p:cNvPicPr/>
              <p:nvPr/>
            </p:nvPicPr>
            <p:blipFill>
              <a:blip r:embed="rId9"/>
              <a:stretch>
                <a:fillRect/>
              </a:stretch>
            </p:blipFill>
            <p:spPr>
              <a:xfrm>
                <a:off x="3892594" y="5527820"/>
                <a:ext cx="1433448" cy="246846"/>
              </a:xfrm>
              <a:prstGeom prst="rect">
                <a:avLst/>
              </a:prstGeom>
            </p:spPr>
          </p:pic>
        </mc:Fallback>
      </mc:AlternateContent>
      <p:pic>
        <p:nvPicPr>
          <p:cNvPr id="10" name="Picture 9" descr="A diagram of the five elements&#10;&#10;AI-generated content may be incorrect.">
            <a:extLst>
              <a:ext uri="{FF2B5EF4-FFF2-40B4-BE49-F238E27FC236}">
                <a16:creationId xmlns:a16="http://schemas.microsoft.com/office/drawing/2014/main" id="{E9D2327C-2BF8-0413-A273-02870805B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023" y="78154"/>
            <a:ext cx="11386332" cy="6779846"/>
          </a:xfrm>
          <a:prstGeom prst="rect">
            <a:avLst/>
          </a:prstGeom>
        </p:spPr>
      </p:pic>
    </p:spTree>
    <p:extLst>
      <p:ext uri="{BB962C8B-B14F-4D97-AF65-F5344CB8AC3E}">
        <p14:creationId xmlns:p14="http://schemas.microsoft.com/office/powerpoint/2010/main" val="4161233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4A13FE-0A72-9A54-450A-79F99FAFF02A}"/>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2" name="Ink 11">
                <a:extLst>
                  <a:ext uri="{FF2B5EF4-FFF2-40B4-BE49-F238E27FC236}">
                    <a16:creationId xmlns:a16="http://schemas.microsoft.com/office/drawing/2014/main" id="{F7307E21-EF80-A244-5424-A6A55DB549CE}"/>
                  </a:ext>
                </a:extLst>
              </p14:cNvPr>
              <p14:cNvContentPartPr/>
              <p14:nvPr/>
            </p14:nvContentPartPr>
            <p14:xfrm>
              <a:off x="3510244" y="3236735"/>
              <a:ext cx="799200" cy="42480"/>
            </p14:xfrm>
          </p:contentPart>
        </mc:Choice>
        <mc:Fallback xmlns="">
          <p:pic>
            <p:nvPicPr>
              <p:cNvPr id="12" name="Ink 11">
                <a:extLst>
                  <a:ext uri="{FF2B5EF4-FFF2-40B4-BE49-F238E27FC236}">
                    <a16:creationId xmlns:a16="http://schemas.microsoft.com/office/drawing/2014/main" id="{F7307E21-EF80-A244-5424-A6A55DB549CE}"/>
                  </a:ext>
                </a:extLst>
              </p:cNvPr>
              <p:cNvPicPr/>
              <p:nvPr/>
            </p:nvPicPr>
            <p:blipFill>
              <a:blip r:embed="rId3"/>
              <a:stretch>
                <a:fillRect/>
              </a:stretch>
            </p:blipFill>
            <p:spPr>
              <a:xfrm>
                <a:off x="3447604" y="3174095"/>
                <a:ext cx="92484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ED393F78-4090-C03F-69FB-00716D154090}"/>
                  </a:ext>
                </a:extLst>
              </p14:cNvPr>
              <p14:cNvContentPartPr/>
              <p14:nvPr/>
            </p14:nvContentPartPr>
            <p14:xfrm>
              <a:off x="3457684" y="3068975"/>
              <a:ext cx="1271880" cy="73800"/>
            </p14:xfrm>
          </p:contentPart>
        </mc:Choice>
        <mc:Fallback xmlns="">
          <p:pic>
            <p:nvPicPr>
              <p:cNvPr id="14" name="Ink 13">
                <a:extLst>
                  <a:ext uri="{FF2B5EF4-FFF2-40B4-BE49-F238E27FC236}">
                    <a16:creationId xmlns:a16="http://schemas.microsoft.com/office/drawing/2014/main" id="{ED393F78-4090-C03F-69FB-00716D154090}"/>
                  </a:ext>
                </a:extLst>
              </p:cNvPr>
              <p:cNvPicPr/>
              <p:nvPr/>
            </p:nvPicPr>
            <p:blipFill>
              <a:blip r:embed="rId5"/>
              <a:stretch>
                <a:fillRect/>
              </a:stretch>
            </p:blipFill>
            <p:spPr>
              <a:xfrm>
                <a:off x="3394684" y="3005975"/>
                <a:ext cx="139752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C6D73843-4D90-F5C6-79AF-F6B67F929D68}"/>
                  </a:ext>
                </a:extLst>
              </p14:cNvPr>
              <p14:cNvContentPartPr/>
              <p14:nvPr/>
            </p14:nvContentPartPr>
            <p14:xfrm>
              <a:off x="4445524" y="3247895"/>
              <a:ext cx="441720" cy="21240"/>
            </p14:xfrm>
          </p:contentPart>
        </mc:Choice>
        <mc:Fallback xmlns="">
          <p:pic>
            <p:nvPicPr>
              <p:cNvPr id="16" name="Ink 15">
                <a:extLst>
                  <a:ext uri="{FF2B5EF4-FFF2-40B4-BE49-F238E27FC236}">
                    <a16:creationId xmlns:a16="http://schemas.microsoft.com/office/drawing/2014/main" id="{C6D73843-4D90-F5C6-79AF-F6B67F929D68}"/>
                  </a:ext>
                </a:extLst>
              </p:cNvPr>
              <p:cNvPicPr/>
              <p:nvPr/>
            </p:nvPicPr>
            <p:blipFill>
              <a:blip r:embed="rId7"/>
              <a:stretch>
                <a:fillRect/>
              </a:stretch>
            </p:blipFill>
            <p:spPr>
              <a:xfrm>
                <a:off x="4382884" y="3184895"/>
                <a:ext cx="5673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29767309-D5D5-ED05-1791-CA45B80A18E4}"/>
                  </a:ext>
                </a:extLst>
              </p14:cNvPr>
              <p14:cNvContentPartPr/>
              <p14:nvPr/>
            </p14:nvContentPartPr>
            <p14:xfrm>
              <a:off x="4655044" y="3163295"/>
              <a:ext cx="127080" cy="360"/>
            </p14:xfrm>
          </p:contentPart>
        </mc:Choice>
        <mc:Fallback xmlns="">
          <p:pic>
            <p:nvPicPr>
              <p:cNvPr id="17" name="Ink 16">
                <a:extLst>
                  <a:ext uri="{FF2B5EF4-FFF2-40B4-BE49-F238E27FC236}">
                    <a16:creationId xmlns:a16="http://schemas.microsoft.com/office/drawing/2014/main" id="{29767309-D5D5-ED05-1791-CA45B80A18E4}"/>
                  </a:ext>
                </a:extLst>
              </p:cNvPr>
              <p:cNvPicPr/>
              <p:nvPr/>
            </p:nvPicPr>
            <p:blipFill>
              <a:blip r:embed="rId9"/>
              <a:stretch>
                <a:fillRect/>
              </a:stretch>
            </p:blipFill>
            <p:spPr>
              <a:xfrm>
                <a:off x="4592404" y="3100655"/>
                <a:ext cx="252720" cy="126000"/>
              </a:xfrm>
              <a:prstGeom prst="rect">
                <a:avLst/>
              </a:prstGeom>
            </p:spPr>
          </p:pic>
        </mc:Fallback>
      </mc:AlternateContent>
      <p:sp>
        <p:nvSpPr>
          <p:cNvPr id="22" name="TextBox 21">
            <a:extLst>
              <a:ext uri="{FF2B5EF4-FFF2-40B4-BE49-F238E27FC236}">
                <a16:creationId xmlns:a16="http://schemas.microsoft.com/office/drawing/2014/main" id="{5A58D96E-047A-2719-2CE7-0D4DEC34CDC8}"/>
              </a:ext>
            </a:extLst>
          </p:cNvPr>
          <p:cNvSpPr txBox="1"/>
          <p:nvPr/>
        </p:nvSpPr>
        <p:spPr>
          <a:xfrm>
            <a:off x="7140969" y="5235798"/>
            <a:ext cx="386644" cy="461665"/>
          </a:xfrm>
          <a:prstGeom prst="rect">
            <a:avLst/>
          </a:prstGeom>
          <a:noFill/>
        </p:spPr>
        <p:txBody>
          <a:bodyPr wrap="none" rtlCol="0">
            <a:spAutoFit/>
          </a:bodyPr>
          <a:lstStyle/>
          <a:p>
            <a:r>
              <a:rPr lang="en-US" sz="2400" b="1" dirty="0">
                <a:solidFill>
                  <a:schemeClr val="bg1"/>
                </a:solidFill>
              </a:rPr>
              <a:t>T</a:t>
            </a:r>
          </a:p>
        </p:txBody>
      </p:sp>
      <p:grpSp>
        <p:nvGrpSpPr>
          <p:cNvPr id="25" name="Group 24">
            <a:extLst>
              <a:ext uri="{FF2B5EF4-FFF2-40B4-BE49-F238E27FC236}">
                <a16:creationId xmlns:a16="http://schemas.microsoft.com/office/drawing/2014/main" id="{D593F62D-CE0F-7377-B156-818204C8B2C5}"/>
              </a:ext>
            </a:extLst>
          </p:cNvPr>
          <p:cNvGrpSpPr/>
          <p:nvPr/>
        </p:nvGrpSpPr>
        <p:grpSpPr>
          <a:xfrm>
            <a:off x="5391604" y="4630295"/>
            <a:ext cx="1554120" cy="78480"/>
            <a:chOff x="5391604" y="4630295"/>
            <a:chExt cx="1554120" cy="78480"/>
          </a:xfrm>
        </p:grpSpPr>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C1A15A2F-DC0A-EBF7-A659-E80990338F91}"/>
                    </a:ext>
                  </a:extLst>
                </p14:cNvPr>
                <p14:cNvContentPartPr/>
                <p14:nvPr/>
              </p14:nvContentPartPr>
              <p14:xfrm>
                <a:off x="5391604" y="4634975"/>
                <a:ext cx="1387800" cy="73800"/>
              </p14:xfrm>
            </p:contentPart>
          </mc:Choice>
          <mc:Fallback xmlns="">
            <p:pic>
              <p:nvPicPr>
                <p:cNvPr id="23" name="Ink 22">
                  <a:extLst>
                    <a:ext uri="{FF2B5EF4-FFF2-40B4-BE49-F238E27FC236}">
                      <a16:creationId xmlns:a16="http://schemas.microsoft.com/office/drawing/2014/main" id="{C1A15A2F-DC0A-EBF7-A659-E80990338F91}"/>
                    </a:ext>
                  </a:extLst>
                </p:cNvPr>
                <p:cNvPicPr/>
                <p:nvPr/>
              </p:nvPicPr>
              <p:blipFill>
                <a:blip r:embed="rId11"/>
                <a:stretch>
                  <a:fillRect/>
                </a:stretch>
              </p:blipFill>
              <p:spPr>
                <a:xfrm>
                  <a:off x="5328964" y="4572335"/>
                  <a:ext cx="151344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C77D78A9-366F-13C3-A9D7-DF2530DA4DA6}"/>
                    </a:ext>
                  </a:extLst>
                </p14:cNvPr>
                <p14:cNvContentPartPr/>
                <p14:nvPr/>
              </p14:nvContentPartPr>
              <p14:xfrm>
                <a:off x="5790844" y="4630295"/>
                <a:ext cx="1154880" cy="25920"/>
              </p14:xfrm>
            </p:contentPart>
          </mc:Choice>
          <mc:Fallback xmlns="">
            <p:pic>
              <p:nvPicPr>
                <p:cNvPr id="24" name="Ink 23">
                  <a:extLst>
                    <a:ext uri="{FF2B5EF4-FFF2-40B4-BE49-F238E27FC236}">
                      <a16:creationId xmlns:a16="http://schemas.microsoft.com/office/drawing/2014/main" id="{C77D78A9-366F-13C3-A9D7-DF2530DA4DA6}"/>
                    </a:ext>
                  </a:extLst>
                </p:cNvPr>
                <p:cNvPicPr/>
                <p:nvPr/>
              </p:nvPicPr>
              <p:blipFill>
                <a:blip r:embed="rId13"/>
                <a:stretch>
                  <a:fillRect/>
                </a:stretch>
              </p:blipFill>
              <p:spPr>
                <a:xfrm>
                  <a:off x="5728204" y="4567655"/>
                  <a:ext cx="1280520" cy="151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C1F3B0D1-6B09-4BCE-05BD-3C104F474B2F}"/>
                  </a:ext>
                </a:extLst>
              </p14:cNvPr>
              <p14:cNvContentPartPr/>
              <p14:nvPr/>
            </p14:nvContentPartPr>
            <p14:xfrm>
              <a:off x="5465044" y="4749455"/>
              <a:ext cx="1224720" cy="54000"/>
            </p14:xfrm>
          </p:contentPart>
        </mc:Choice>
        <mc:Fallback xmlns="">
          <p:pic>
            <p:nvPicPr>
              <p:cNvPr id="26" name="Ink 25">
                <a:extLst>
                  <a:ext uri="{FF2B5EF4-FFF2-40B4-BE49-F238E27FC236}">
                    <a16:creationId xmlns:a16="http://schemas.microsoft.com/office/drawing/2014/main" id="{C1F3B0D1-6B09-4BCE-05BD-3C104F474B2F}"/>
                  </a:ext>
                </a:extLst>
              </p:cNvPr>
              <p:cNvPicPr/>
              <p:nvPr/>
            </p:nvPicPr>
            <p:blipFill>
              <a:blip r:embed="rId15"/>
              <a:stretch>
                <a:fillRect/>
              </a:stretch>
            </p:blipFill>
            <p:spPr>
              <a:xfrm>
                <a:off x="5402404" y="4686455"/>
                <a:ext cx="13503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484C982F-398C-42B8-702C-C4FA4CB0AD69}"/>
                  </a:ext>
                </a:extLst>
              </p14:cNvPr>
              <p14:cNvContentPartPr/>
              <p14:nvPr/>
            </p14:nvContentPartPr>
            <p14:xfrm>
              <a:off x="5969764" y="4582415"/>
              <a:ext cx="557280" cy="52920"/>
            </p14:xfrm>
          </p:contentPart>
        </mc:Choice>
        <mc:Fallback xmlns="">
          <p:pic>
            <p:nvPicPr>
              <p:cNvPr id="28" name="Ink 27">
                <a:extLst>
                  <a:ext uri="{FF2B5EF4-FFF2-40B4-BE49-F238E27FC236}">
                    <a16:creationId xmlns:a16="http://schemas.microsoft.com/office/drawing/2014/main" id="{484C982F-398C-42B8-702C-C4FA4CB0AD69}"/>
                  </a:ext>
                </a:extLst>
              </p:cNvPr>
              <p:cNvPicPr/>
              <p:nvPr/>
            </p:nvPicPr>
            <p:blipFill>
              <a:blip r:embed="rId17"/>
              <a:stretch>
                <a:fillRect/>
              </a:stretch>
            </p:blipFill>
            <p:spPr>
              <a:xfrm>
                <a:off x="5906764" y="4519415"/>
                <a:ext cx="6829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0" name="Ink 29">
                <a:extLst>
                  <a:ext uri="{FF2B5EF4-FFF2-40B4-BE49-F238E27FC236}">
                    <a16:creationId xmlns:a16="http://schemas.microsoft.com/office/drawing/2014/main" id="{BD4EDB23-57F0-CD07-B84E-9C68D69DF137}"/>
                  </a:ext>
                </a:extLst>
              </p14:cNvPr>
              <p14:cNvContentPartPr/>
              <p14:nvPr/>
            </p14:nvContentPartPr>
            <p14:xfrm>
              <a:off x="4930804" y="5028095"/>
              <a:ext cx="2585520" cy="486000"/>
            </p14:xfrm>
          </p:contentPart>
        </mc:Choice>
        <mc:Fallback xmlns="">
          <p:pic>
            <p:nvPicPr>
              <p:cNvPr id="30" name="Ink 29">
                <a:extLst>
                  <a:ext uri="{FF2B5EF4-FFF2-40B4-BE49-F238E27FC236}">
                    <a16:creationId xmlns:a16="http://schemas.microsoft.com/office/drawing/2014/main" id="{BD4EDB23-57F0-CD07-B84E-9C68D69DF137}"/>
                  </a:ext>
                </a:extLst>
              </p:cNvPr>
              <p:cNvPicPr/>
              <p:nvPr/>
            </p:nvPicPr>
            <p:blipFill>
              <a:blip r:embed="rId19"/>
              <a:stretch>
                <a:fillRect/>
              </a:stretch>
            </p:blipFill>
            <p:spPr>
              <a:xfrm>
                <a:off x="4867804" y="4965095"/>
                <a:ext cx="2711160" cy="611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Ink 30">
                <a:extLst>
                  <a:ext uri="{FF2B5EF4-FFF2-40B4-BE49-F238E27FC236}">
                    <a16:creationId xmlns:a16="http://schemas.microsoft.com/office/drawing/2014/main" id="{4DE1CB92-3263-3C06-4963-732237D6C86B}"/>
                  </a:ext>
                </a:extLst>
              </p14:cNvPr>
              <p14:cNvContentPartPr/>
              <p14:nvPr/>
            </p14:nvContentPartPr>
            <p14:xfrm>
              <a:off x="4929364" y="5128535"/>
              <a:ext cx="2534040" cy="53640"/>
            </p14:xfrm>
          </p:contentPart>
        </mc:Choice>
        <mc:Fallback xmlns="">
          <p:pic>
            <p:nvPicPr>
              <p:cNvPr id="31" name="Ink 30">
                <a:extLst>
                  <a:ext uri="{FF2B5EF4-FFF2-40B4-BE49-F238E27FC236}">
                    <a16:creationId xmlns:a16="http://schemas.microsoft.com/office/drawing/2014/main" id="{4DE1CB92-3263-3C06-4963-732237D6C86B}"/>
                  </a:ext>
                </a:extLst>
              </p:cNvPr>
              <p:cNvPicPr/>
              <p:nvPr/>
            </p:nvPicPr>
            <p:blipFill>
              <a:blip r:embed="rId21"/>
              <a:stretch>
                <a:fillRect/>
              </a:stretch>
            </p:blipFill>
            <p:spPr>
              <a:xfrm>
                <a:off x="4866724" y="5065895"/>
                <a:ext cx="265968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Ink 31">
                <a:extLst>
                  <a:ext uri="{FF2B5EF4-FFF2-40B4-BE49-F238E27FC236}">
                    <a16:creationId xmlns:a16="http://schemas.microsoft.com/office/drawing/2014/main" id="{BD1FBEB9-5E26-C1EC-2FB4-66EC32326A12}"/>
                  </a:ext>
                </a:extLst>
              </p14:cNvPr>
              <p14:cNvContentPartPr/>
              <p14:nvPr/>
            </p14:nvContentPartPr>
            <p14:xfrm>
              <a:off x="4876804" y="5369735"/>
              <a:ext cx="3017520" cy="28800"/>
            </p14:xfrm>
          </p:contentPart>
        </mc:Choice>
        <mc:Fallback xmlns="">
          <p:pic>
            <p:nvPicPr>
              <p:cNvPr id="32" name="Ink 31">
                <a:extLst>
                  <a:ext uri="{FF2B5EF4-FFF2-40B4-BE49-F238E27FC236}">
                    <a16:creationId xmlns:a16="http://schemas.microsoft.com/office/drawing/2014/main" id="{BD1FBEB9-5E26-C1EC-2FB4-66EC32326A12}"/>
                  </a:ext>
                </a:extLst>
              </p:cNvPr>
              <p:cNvPicPr/>
              <p:nvPr/>
            </p:nvPicPr>
            <p:blipFill>
              <a:blip r:embed="rId23"/>
              <a:stretch>
                <a:fillRect/>
              </a:stretch>
            </p:blipFill>
            <p:spPr>
              <a:xfrm>
                <a:off x="4813804" y="5307095"/>
                <a:ext cx="3143160" cy="154440"/>
              </a:xfrm>
              <a:prstGeom prst="rect">
                <a:avLst/>
              </a:prstGeom>
            </p:spPr>
          </p:pic>
        </mc:Fallback>
      </mc:AlternateContent>
      <p:pic>
        <p:nvPicPr>
          <p:cNvPr id="43" name="Picture 42" descr="A black and white poster with white text and icons&#10;&#10;AI-generated content may be incorrect.">
            <a:extLst>
              <a:ext uri="{FF2B5EF4-FFF2-40B4-BE49-F238E27FC236}">
                <a16:creationId xmlns:a16="http://schemas.microsoft.com/office/drawing/2014/main" id="{F3291457-1609-C6A6-B606-7650FA90C1F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687285" y="0"/>
            <a:ext cx="8817429" cy="6858000"/>
          </a:xfrm>
          <a:prstGeom prst="rect">
            <a:avLst/>
          </a:prstGeom>
        </p:spPr>
      </p:pic>
    </p:spTree>
    <p:extLst>
      <p:ext uri="{BB962C8B-B14F-4D97-AF65-F5344CB8AC3E}">
        <p14:creationId xmlns:p14="http://schemas.microsoft.com/office/powerpoint/2010/main" val="1715318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1CDF039-3ACE-1F61-0219-E5535CB2E04C}"/>
            </a:ext>
          </a:extLst>
        </p:cNvPr>
        <p:cNvGrpSpPr/>
        <p:nvPr/>
      </p:nvGrpSpPr>
      <p:grpSpPr>
        <a:xfrm>
          <a:off x="0" y="0"/>
          <a:ext cx="0" cy="0"/>
          <a:chOff x="0" y="0"/>
          <a:chExt cx="0" cy="0"/>
        </a:xfrm>
      </p:grpSpPr>
      <p:sp>
        <p:nvSpPr>
          <p:cNvPr id="11" name="Rectangle 2">
            <a:extLst>
              <a:ext uri="{FF2B5EF4-FFF2-40B4-BE49-F238E27FC236}">
                <a16:creationId xmlns:a16="http://schemas.microsoft.com/office/drawing/2014/main" id="{756FD6E8-40B6-0F0C-A859-00F9FE0ECA1F}"/>
              </a:ext>
            </a:extLst>
          </p:cNvPr>
          <p:cNvSpPr>
            <a:spLocks noChangeArrowheads="1"/>
          </p:cNvSpPr>
          <p:nvPr/>
        </p:nvSpPr>
        <p:spPr bwMode="auto">
          <a:xfrm>
            <a:off x="2314575" y="2003675"/>
            <a:ext cx="7966946" cy="2062103"/>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bg1"/>
                </a:solidFill>
                <a:effectLst/>
                <a:latin typeface="Google Sans Text"/>
              </a:rPr>
              <a:t>Survival Mode:</a:t>
            </a:r>
            <a:r>
              <a:rPr kumimoji="0" lang="en-US" altLang="en-US" sz="3200" b="0" i="0" u="none" strike="noStrike" cap="none" normalizeH="0" baseline="0" dirty="0">
                <a:ln>
                  <a:noFill/>
                </a:ln>
                <a:solidFill>
                  <a:schemeClr val="bg1"/>
                </a:solidFill>
                <a:effectLst/>
                <a:latin typeface="Google Sans Text"/>
              </a:rPr>
              <a:t> When safety is compromised, the victim is instantly forced into </a:t>
            </a:r>
            <a:r>
              <a:rPr kumimoji="0" lang="en-US" altLang="en-US" sz="3200" b="1" i="0" u="none" strike="noStrike" cap="none" normalizeH="0" baseline="0" dirty="0">
                <a:ln>
                  <a:noFill/>
                </a:ln>
                <a:solidFill>
                  <a:schemeClr val="bg1"/>
                </a:solidFill>
                <a:effectLst/>
                <a:latin typeface="Google Sans Text"/>
              </a:rPr>
              <a:t>survival mode</a:t>
            </a:r>
            <a:r>
              <a:rPr kumimoji="0" lang="en-US" altLang="en-US" sz="3200" b="0" i="0" u="none" strike="noStrike" cap="none" normalizeH="0" baseline="0" dirty="0">
                <a:ln>
                  <a:noFill/>
                </a:ln>
                <a:solidFill>
                  <a:schemeClr val="bg1"/>
                </a:solidFill>
                <a:effectLst/>
                <a:latin typeface="Google Sans Text"/>
              </a:rPr>
              <a:t>. The focus shifts from growth ("Who can I become?") to </a:t>
            </a:r>
            <a:r>
              <a:rPr kumimoji="0" lang="en-US" altLang="en-US" sz="3200" b="1" i="0" u="none" strike="noStrike" cap="none" normalizeH="0" baseline="0" dirty="0">
                <a:ln>
                  <a:noFill/>
                </a:ln>
                <a:solidFill>
                  <a:schemeClr val="bg1"/>
                </a:solidFill>
                <a:effectLst/>
                <a:latin typeface="Google Sans Text"/>
              </a:rPr>
              <a:t>"How will I survive today?</a:t>
            </a:r>
            <a:r>
              <a:rPr kumimoji="0" lang="en-US" altLang="en-US" sz="3200" b="0" i="0" u="none" strike="noStrike" cap="none" normalizeH="0" baseline="0" dirty="0">
                <a:ln>
                  <a:noFill/>
                </a:ln>
                <a:solidFill>
                  <a:schemeClr val="bg1"/>
                </a:solidFill>
                <a:effectLst/>
              </a:rPr>
              <a:t> </a:t>
            </a:r>
            <a:endParaRPr kumimoji="0" lang="en-US" altLang="en-US" sz="32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82371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5CA4A1-1FD1-42CE-A804-A9DFE3FB879A}"/>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23F14B0A-C737-8055-BDEB-2F2B8BF0EF36}"/>
                  </a:ext>
                </a:extLst>
              </p14:cNvPr>
              <p14:cNvContentPartPr/>
              <p14:nvPr/>
            </p14:nvContentPartPr>
            <p14:xfrm>
              <a:off x="2849563" y="6057305"/>
              <a:ext cx="1112241" cy="14882"/>
            </p14:xfrm>
          </p:contentPart>
        </mc:Choice>
        <mc:Fallback xmlns="">
          <p:pic>
            <p:nvPicPr>
              <p:cNvPr id="5" name="Ink 4">
                <a:extLst>
                  <a:ext uri="{FF2B5EF4-FFF2-40B4-BE49-F238E27FC236}">
                    <a16:creationId xmlns:a16="http://schemas.microsoft.com/office/drawing/2014/main" id="{23F14B0A-C737-8055-BDEB-2F2B8BF0EF36}"/>
                  </a:ext>
                </a:extLst>
              </p:cNvPr>
              <p:cNvPicPr/>
              <p:nvPr/>
            </p:nvPicPr>
            <p:blipFill>
              <a:blip r:embed="rId3"/>
              <a:stretch>
                <a:fillRect/>
              </a:stretch>
            </p:blipFill>
            <p:spPr>
              <a:xfrm>
                <a:off x="2831571" y="5313205"/>
                <a:ext cx="1147864" cy="1488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3A8BE207-200F-D9FF-C77C-24EE1434ADA6}"/>
                  </a:ext>
                </a:extLst>
              </p14:cNvPr>
              <p14:cNvContentPartPr/>
              <p14:nvPr/>
            </p14:nvContentPartPr>
            <p14:xfrm>
              <a:off x="3955575" y="5590608"/>
              <a:ext cx="1307846" cy="121629"/>
            </p14:xfrm>
          </p:contentPart>
        </mc:Choice>
        <mc:Fallback xmlns="">
          <p:pic>
            <p:nvPicPr>
              <p:cNvPr id="8" name="Ink 7">
                <a:extLst>
                  <a:ext uri="{FF2B5EF4-FFF2-40B4-BE49-F238E27FC236}">
                    <a16:creationId xmlns:a16="http://schemas.microsoft.com/office/drawing/2014/main" id="{3A8BE207-200F-D9FF-C77C-24EE1434ADA6}"/>
                  </a:ext>
                </a:extLst>
              </p:cNvPr>
              <p:cNvPicPr/>
              <p:nvPr/>
            </p:nvPicPr>
            <p:blipFill>
              <a:blip r:embed="rId5"/>
              <a:stretch>
                <a:fillRect/>
              </a:stretch>
            </p:blipFill>
            <p:spPr>
              <a:xfrm>
                <a:off x="3892594" y="5527820"/>
                <a:ext cx="1433448" cy="24684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EA50CFFC-1371-1F2D-4236-494AEEC42365}"/>
                  </a:ext>
                </a:extLst>
              </p14:cNvPr>
              <p14:cNvContentPartPr/>
              <p14:nvPr/>
            </p14:nvContentPartPr>
            <p14:xfrm>
              <a:off x="2985004" y="1723295"/>
              <a:ext cx="6245280" cy="117360"/>
            </p14:xfrm>
          </p:contentPart>
        </mc:Choice>
        <mc:Fallback xmlns="">
          <p:pic>
            <p:nvPicPr>
              <p:cNvPr id="12" name="Ink 11">
                <a:extLst>
                  <a:ext uri="{FF2B5EF4-FFF2-40B4-BE49-F238E27FC236}">
                    <a16:creationId xmlns:a16="http://schemas.microsoft.com/office/drawing/2014/main" id="{EA50CFFC-1371-1F2D-4236-494AEEC42365}"/>
                  </a:ext>
                </a:extLst>
              </p:cNvPr>
              <p:cNvPicPr/>
              <p:nvPr/>
            </p:nvPicPr>
            <p:blipFill>
              <a:blip r:embed="rId7"/>
              <a:stretch>
                <a:fillRect/>
              </a:stretch>
            </p:blipFill>
            <p:spPr>
              <a:xfrm>
                <a:off x="2922008" y="1660295"/>
                <a:ext cx="6370913"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55B99CEB-6D80-0A30-1427-87188512CF2C}"/>
                  </a:ext>
                </a:extLst>
              </p14:cNvPr>
              <p14:cNvContentPartPr/>
              <p14:nvPr/>
            </p14:nvContentPartPr>
            <p14:xfrm>
              <a:off x="3015964" y="1649495"/>
              <a:ext cx="6129360" cy="720"/>
            </p14:xfrm>
          </p:contentPart>
        </mc:Choice>
        <mc:Fallback xmlns="">
          <p:pic>
            <p:nvPicPr>
              <p:cNvPr id="14" name="Ink 13">
                <a:extLst>
                  <a:ext uri="{FF2B5EF4-FFF2-40B4-BE49-F238E27FC236}">
                    <a16:creationId xmlns:a16="http://schemas.microsoft.com/office/drawing/2014/main" id="{55B99CEB-6D80-0A30-1427-87188512CF2C}"/>
                  </a:ext>
                </a:extLst>
              </p:cNvPr>
              <p:cNvPicPr/>
              <p:nvPr/>
            </p:nvPicPr>
            <p:blipFill>
              <a:blip r:embed="rId9"/>
              <a:stretch>
                <a:fillRect/>
              </a:stretch>
            </p:blipFill>
            <p:spPr>
              <a:xfrm>
                <a:off x="2952964" y="1523495"/>
                <a:ext cx="62550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0B4DD77E-E733-A3BF-18F2-AF1E5FF9FDF5}"/>
                  </a:ext>
                </a:extLst>
              </p14:cNvPr>
              <p14:cNvContentPartPr/>
              <p14:nvPr/>
            </p14:nvContentPartPr>
            <p14:xfrm>
              <a:off x="5717404" y="1775855"/>
              <a:ext cx="3016440" cy="32760"/>
            </p14:xfrm>
          </p:contentPart>
        </mc:Choice>
        <mc:Fallback xmlns="">
          <p:pic>
            <p:nvPicPr>
              <p:cNvPr id="15" name="Ink 14">
                <a:extLst>
                  <a:ext uri="{FF2B5EF4-FFF2-40B4-BE49-F238E27FC236}">
                    <a16:creationId xmlns:a16="http://schemas.microsoft.com/office/drawing/2014/main" id="{0B4DD77E-E733-A3BF-18F2-AF1E5FF9FDF5}"/>
                  </a:ext>
                </a:extLst>
              </p:cNvPr>
              <p:cNvPicPr/>
              <p:nvPr/>
            </p:nvPicPr>
            <p:blipFill>
              <a:blip r:embed="rId11"/>
              <a:stretch>
                <a:fillRect/>
              </a:stretch>
            </p:blipFill>
            <p:spPr>
              <a:xfrm>
                <a:off x="5654396" y="1712855"/>
                <a:ext cx="3142095"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 name="Ink 1">
                <a:extLst>
                  <a:ext uri="{FF2B5EF4-FFF2-40B4-BE49-F238E27FC236}">
                    <a16:creationId xmlns:a16="http://schemas.microsoft.com/office/drawing/2014/main" id="{5FE988F8-65D4-A04C-29F2-E294B0405554}"/>
                  </a:ext>
                </a:extLst>
              </p14:cNvPr>
              <p14:cNvContentPartPr/>
              <p14:nvPr/>
            </p14:nvContentPartPr>
            <p14:xfrm>
              <a:off x="3888604" y="3426095"/>
              <a:ext cx="360" cy="360"/>
            </p14:xfrm>
          </p:contentPart>
        </mc:Choice>
        <mc:Fallback xmlns="">
          <p:pic>
            <p:nvPicPr>
              <p:cNvPr id="2" name="Ink 1">
                <a:extLst>
                  <a:ext uri="{FF2B5EF4-FFF2-40B4-BE49-F238E27FC236}">
                    <a16:creationId xmlns:a16="http://schemas.microsoft.com/office/drawing/2014/main" id="{5FE988F8-65D4-A04C-29F2-E294B0405554}"/>
                  </a:ext>
                </a:extLst>
              </p:cNvPr>
              <p:cNvPicPr/>
              <p:nvPr/>
            </p:nvPicPr>
            <p:blipFill>
              <a:blip r:embed="rId13"/>
              <a:stretch>
                <a:fillRect/>
              </a:stretch>
            </p:blipFill>
            <p:spPr>
              <a:xfrm>
                <a:off x="3825964" y="3363095"/>
                <a:ext cx="126000" cy="126000"/>
              </a:xfrm>
              <a:prstGeom prst="rect">
                <a:avLst/>
              </a:prstGeom>
            </p:spPr>
          </p:pic>
        </mc:Fallback>
      </mc:AlternateContent>
      <p:sp>
        <p:nvSpPr>
          <p:cNvPr id="10" name="TextBox 9">
            <a:extLst>
              <a:ext uri="{FF2B5EF4-FFF2-40B4-BE49-F238E27FC236}">
                <a16:creationId xmlns:a16="http://schemas.microsoft.com/office/drawing/2014/main" id="{5493F8BA-CB76-7293-3BEF-AFA7AA65F14C}"/>
              </a:ext>
            </a:extLst>
          </p:cNvPr>
          <p:cNvSpPr txBox="1"/>
          <p:nvPr/>
        </p:nvSpPr>
        <p:spPr>
          <a:xfrm>
            <a:off x="7409792" y="3998569"/>
            <a:ext cx="1944415" cy="369332"/>
          </a:xfrm>
          <a:prstGeom prst="rect">
            <a:avLst/>
          </a:prstGeom>
          <a:noFill/>
        </p:spPr>
        <p:txBody>
          <a:bodyPr wrap="square">
            <a:spAutoFit/>
          </a:bodyPr>
          <a:lstStyle/>
          <a:p>
            <a:pPr algn="l">
              <a:buNone/>
            </a:pPr>
            <a:r>
              <a:rPr lang="en-US" b="0" i="0" dirty="0">
                <a:solidFill>
                  <a:schemeClr val="bg1"/>
                </a:solidFill>
                <a:effectLst/>
                <a:latin typeface="Linux Libertine"/>
              </a:rPr>
              <a:t>Abraham Maslow</a:t>
            </a:r>
          </a:p>
        </p:txBody>
      </p:sp>
      <p:pic>
        <p:nvPicPr>
          <p:cNvPr id="16" name="Picture 15" descr="A black and white poster with white text&#10;&#10;AI-generated content may be incorrect.">
            <a:extLst>
              <a:ext uri="{FF2B5EF4-FFF2-40B4-BE49-F238E27FC236}">
                <a16:creationId xmlns:a16="http://schemas.microsoft.com/office/drawing/2014/main" id="{531BB62A-19EE-595D-85DB-0D16EE80C375}"/>
              </a:ext>
            </a:extLst>
          </p:cNvPr>
          <p:cNvPicPr>
            <a:picLocks noChangeAspect="1"/>
          </p:cNvPicPr>
          <p:nvPr/>
        </p:nvPicPr>
        <p:blipFill>
          <a:blip r:embed="rId14">
            <a:extLst>
              <a:ext uri="{28A0092B-C50C-407E-A947-70E740481C1C}">
                <a14:useLocalDpi xmlns:a14="http://schemas.microsoft.com/office/drawing/2010/main" val="0"/>
              </a:ext>
            </a:extLst>
          </a:blip>
          <a:srcRect l="4297" t="5773" r="4297" b="10457"/>
          <a:stretch>
            <a:fillRect/>
          </a:stretch>
        </p:blipFill>
        <p:spPr>
          <a:xfrm>
            <a:off x="2961716" y="395913"/>
            <a:ext cx="6268568" cy="5744972"/>
          </a:xfrm>
          <a:prstGeom prst="rect">
            <a:avLst/>
          </a:prstGeom>
        </p:spPr>
      </p:pic>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D133A777-5001-16DD-C23C-35C140044762}"/>
                  </a:ext>
                </a:extLst>
              </p14:cNvPr>
              <p14:cNvContentPartPr/>
              <p14:nvPr/>
            </p14:nvContentPartPr>
            <p14:xfrm>
              <a:off x="3478105" y="4760477"/>
              <a:ext cx="958680" cy="76680"/>
            </p14:xfrm>
          </p:contentPart>
        </mc:Choice>
        <mc:Fallback xmlns="">
          <p:pic>
            <p:nvPicPr>
              <p:cNvPr id="17" name="Ink 16">
                <a:extLst>
                  <a:ext uri="{FF2B5EF4-FFF2-40B4-BE49-F238E27FC236}">
                    <a16:creationId xmlns:a16="http://schemas.microsoft.com/office/drawing/2014/main" id="{D133A777-5001-16DD-C23C-35C140044762}"/>
                  </a:ext>
                </a:extLst>
              </p:cNvPr>
              <p:cNvPicPr/>
              <p:nvPr/>
            </p:nvPicPr>
            <p:blipFill>
              <a:blip r:embed="rId16"/>
              <a:stretch>
                <a:fillRect/>
              </a:stretch>
            </p:blipFill>
            <p:spPr>
              <a:xfrm>
                <a:off x="3415465" y="4697477"/>
                <a:ext cx="108432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6A3AF3F4-385A-48D2-01F9-C2C2167D484C}"/>
                  </a:ext>
                </a:extLst>
              </p14:cNvPr>
              <p14:cNvContentPartPr/>
              <p14:nvPr/>
            </p14:nvContentPartPr>
            <p14:xfrm>
              <a:off x="3619945" y="4732037"/>
              <a:ext cx="811440" cy="51120"/>
            </p14:xfrm>
          </p:contentPart>
        </mc:Choice>
        <mc:Fallback xmlns="">
          <p:pic>
            <p:nvPicPr>
              <p:cNvPr id="18" name="Ink 17">
                <a:extLst>
                  <a:ext uri="{FF2B5EF4-FFF2-40B4-BE49-F238E27FC236}">
                    <a16:creationId xmlns:a16="http://schemas.microsoft.com/office/drawing/2014/main" id="{6A3AF3F4-385A-48D2-01F9-C2C2167D484C}"/>
                  </a:ext>
                </a:extLst>
              </p:cNvPr>
              <p:cNvPicPr/>
              <p:nvPr/>
            </p:nvPicPr>
            <p:blipFill>
              <a:blip r:embed="rId18"/>
              <a:stretch>
                <a:fillRect/>
              </a:stretch>
            </p:blipFill>
            <p:spPr>
              <a:xfrm>
                <a:off x="3556945" y="4669037"/>
                <a:ext cx="937080" cy="176760"/>
              </a:xfrm>
              <a:prstGeom prst="rect">
                <a:avLst/>
              </a:prstGeom>
            </p:spPr>
          </p:pic>
        </mc:Fallback>
      </mc:AlternateContent>
    </p:spTree>
    <p:extLst>
      <p:ext uri="{BB962C8B-B14F-4D97-AF65-F5344CB8AC3E}">
        <p14:creationId xmlns:p14="http://schemas.microsoft.com/office/powerpoint/2010/main" val="262263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417B1-319D-15B9-F402-F00C7E8BC4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CE5352-4C4E-C291-E451-3EBC58A42317}"/>
              </a:ext>
            </a:extLst>
          </p:cNvPr>
          <p:cNvSpPr>
            <a:spLocks noGrp="1"/>
          </p:cNvSpPr>
          <p:nvPr>
            <p:ph type="ctrTitle"/>
          </p:nvPr>
        </p:nvSpPr>
        <p:spPr>
          <a:xfrm>
            <a:off x="2560321" y="1904300"/>
            <a:ext cx="7084194" cy="2353755"/>
          </a:xfrm>
        </p:spPr>
        <p:txBody>
          <a:bodyPr anchor="ctr">
            <a:normAutofit/>
          </a:bodyPr>
          <a:lstStyle/>
          <a:p>
            <a:r>
              <a:rPr lang="en-US"/>
              <a:t>Introduction</a:t>
            </a:r>
          </a:p>
        </p:txBody>
      </p:sp>
      <p:sp>
        <p:nvSpPr>
          <p:cNvPr id="3" name="Subtitle 2">
            <a:extLst>
              <a:ext uri="{FF2B5EF4-FFF2-40B4-BE49-F238E27FC236}">
                <a16:creationId xmlns:a16="http://schemas.microsoft.com/office/drawing/2014/main" id="{01FF7F5D-2982-99E0-CE00-BED6E46374DF}"/>
              </a:ext>
            </a:extLst>
          </p:cNvPr>
          <p:cNvSpPr>
            <a:spLocks noGrp="1"/>
          </p:cNvSpPr>
          <p:nvPr>
            <p:ph type="subTitle" idx="1"/>
          </p:nvPr>
        </p:nvSpPr>
        <p:spPr>
          <a:xfrm>
            <a:off x="3262965" y="4597167"/>
            <a:ext cx="5678905" cy="1082180"/>
          </a:xfrm>
        </p:spPr>
        <p:txBody>
          <a:bodyPr anchor="t">
            <a:normAutofit/>
          </a:bodyPr>
          <a:lstStyle/>
          <a:p>
            <a:r>
              <a:rPr lang="en-US"/>
              <a:t>Michael Martin IT Executive Director of Client Experience</a:t>
            </a:r>
          </a:p>
        </p:txBody>
      </p:sp>
    </p:spTree>
    <p:extLst>
      <p:ext uri="{BB962C8B-B14F-4D97-AF65-F5344CB8AC3E}">
        <p14:creationId xmlns:p14="http://schemas.microsoft.com/office/powerpoint/2010/main" val="274861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2DF3F82-BB9A-7B3A-F7E6-4770CFDCBD09}"/>
            </a:ext>
          </a:extLst>
        </p:cNvPr>
        <p:cNvGrpSpPr/>
        <p:nvPr/>
      </p:nvGrpSpPr>
      <p:grpSpPr>
        <a:xfrm>
          <a:off x="0" y="0"/>
          <a:ext cx="0" cy="0"/>
          <a:chOff x="0" y="0"/>
          <a:chExt cx="0" cy="0"/>
        </a:xfrm>
      </p:grpSpPr>
      <p:sp>
        <p:nvSpPr>
          <p:cNvPr id="11" name="Rectangle 2">
            <a:extLst>
              <a:ext uri="{FF2B5EF4-FFF2-40B4-BE49-F238E27FC236}">
                <a16:creationId xmlns:a16="http://schemas.microsoft.com/office/drawing/2014/main" id="{1880AC8D-9CD5-08B0-24A4-F04AE8519065}"/>
              </a:ext>
            </a:extLst>
          </p:cNvPr>
          <p:cNvSpPr>
            <a:spLocks noChangeArrowheads="1"/>
          </p:cNvSpPr>
          <p:nvPr/>
        </p:nvSpPr>
        <p:spPr bwMode="auto">
          <a:xfrm>
            <a:off x="2314575" y="2111397"/>
            <a:ext cx="7966946" cy="1846659"/>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1" dirty="0">
                <a:solidFill>
                  <a:schemeClr val="bg1"/>
                </a:solidFill>
                <a:latin typeface="Google Sans Text"/>
              </a:rPr>
              <a:t>Belonging</a:t>
            </a:r>
            <a:r>
              <a:rPr kumimoji="0" lang="en-US" altLang="en-US" sz="3200" b="1" i="0" u="none" strike="noStrike" cap="none" normalizeH="0" baseline="0" dirty="0">
                <a:ln>
                  <a:noFill/>
                </a:ln>
                <a:solidFill>
                  <a:schemeClr val="bg1"/>
                </a:solidFill>
                <a:effectLst/>
                <a:latin typeface="Google Sans Text"/>
              </a:rPr>
              <a:t>:</a:t>
            </a:r>
            <a:r>
              <a:rPr kumimoji="0" lang="en-US" altLang="en-US" sz="3200" b="0" i="0" u="none" strike="noStrike" cap="none" normalizeH="0" baseline="0" dirty="0">
                <a:ln>
                  <a:noFill/>
                </a:ln>
                <a:solidFill>
                  <a:schemeClr val="bg1"/>
                </a:solidFill>
                <a:effectLst/>
                <a:latin typeface="Google Sans Text"/>
              </a:rPr>
              <a:t> “The need for love, affection, and belongingness is a fundamental human need.”</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dirty="0">
              <a:solidFill>
                <a:schemeClr val="bg1"/>
              </a:solidFill>
              <a:latin typeface="Google Sans Tex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Google Sans Text"/>
              </a:rPr>
              <a:t>(Paraphrased from Maslow’s writing in Motivation and Personality.)</a:t>
            </a:r>
            <a:endParaRPr kumimoji="0" lang="en-US" altLang="en-US"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878430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B97F7FC-B8F1-AE50-B2AB-7229F16B1D8D}"/>
            </a:ext>
          </a:extLst>
        </p:cNvPr>
        <p:cNvGrpSpPr/>
        <p:nvPr/>
      </p:nvGrpSpPr>
      <p:grpSpPr>
        <a:xfrm>
          <a:off x="0" y="0"/>
          <a:ext cx="0" cy="0"/>
          <a:chOff x="0" y="0"/>
          <a:chExt cx="0" cy="0"/>
        </a:xfrm>
      </p:grpSpPr>
      <p:sp>
        <p:nvSpPr>
          <p:cNvPr id="11" name="Rectangle 2">
            <a:extLst>
              <a:ext uri="{FF2B5EF4-FFF2-40B4-BE49-F238E27FC236}">
                <a16:creationId xmlns:a16="http://schemas.microsoft.com/office/drawing/2014/main" id="{5576124C-BC26-AFC1-8A00-99C0EB280D4A}"/>
              </a:ext>
            </a:extLst>
          </p:cNvPr>
          <p:cNvSpPr>
            <a:spLocks noChangeArrowheads="1"/>
          </p:cNvSpPr>
          <p:nvPr/>
        </p:nvSpPr>
        <p:spPr bwMode="auto">
          <a:xfrm>
            <a:off x="1032387" y="466073"/>
            <a:ext cx="9868566" cy="5078313"/>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dirty="0">
                <a:solidFill>
                  <a:schemeClr val="bg1"/>
                </a:solidFill>
                <a:latin typeface="Google Sans Text"/>
              </a:rPr>
              <a:t>Despite the various negative psychosocial outcomes that can result from cyberbullying involvement, social connectedness, which refers to the sense of belonging and connection to others, plays a crucial role in mitigating the adverse effects of cyberbullying. Strong social ties provide emotional support, which can enhance resilience and help individuals cope with the stress and emotional strain associated with cyberbullying (McLoughlin et al., 2018).</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dirty="0">
              <a:solidFill>
                <a:schemeClr val="bg1"/>
              </a:solidFill>
              <a:latin typeface="Google Sans Text"/>
            </a:endParaRPr>
          </a:p>
          <a:p>
            <a:pPr lvl="0"/>
            <a:r>
              <a:rPr lang="en-US" dirty="0">
                <a:hlinkClick r:id="rId2"/>
              </a:rPr>
              <a:t>Longitudinal insights into the neurophysiology of cyberbullying involvement in adolescence: A Bayesian approach using EEG spectral power - ScienceDirect</a:t>
            </a:r>
            <a:endParaRPr kumimoji="0" lang="en-US" altLang="en-US"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635911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97005F-E948-CCB3-EC65-848BFA29D6F3}"/>
            </a:ext>
          </a:extLst>
        </p:cNvPr>
        <p:cNvGrpSpPr/>
        <p:nvPr/>
      </p:nvGrpSpPr>
      <p:grpSpPr>
        <a:xfrm>
          <a:off x="0" y="0"/>
          <a:ext cx="0" cy="0"/>
          <a:chOff x="0" y="0"/>
          <a:chExt cx="0" cy="0"/>
        </a:xfrm>
      </p:grpSpPr>
      <p:pic>
        <p:nvPicPr>
          <p:cNvPr id="14" name="Picture 13" descr="A black and white image of a black background&#10;&#10;AI-generated content may be incorrect.">
            <a:extLst>
              <a:ext uri="{FF2B5EF4-FFF2-40B4-BE49-F238E27FC236}">
                <a16:creationId xmlns:a16="http://schemas.microsoft.com/office/drawing/2014/main" id="{1AEFD2C9-2103-66A5-71FB-85544D234973}"/>
              </a:ext>
            </a:extLst>
          </p:cNvPr>
          <p:cNvPicPr>
            <a:picLocks noChangeAspect="1"/>
          </p:cNvPicPr>
          <p:nvPr/>
        </p:nvPicPr>
        <p:blipFill>
          <a:blip r:embed="rId2">
            <a:extLst>
              <a:ext uri="{28A0092B-C50C-407E-A947-70E740481C1C}">
                <a14:useLocalDpi xmlns:a14="http://schemas.microsoft.com/office/drawing/2010/main" val="0"/>
              </a:ext>
            </a:extLst>
          </a:blip>
          <a:srcRect l="3998" t="3848" r="3906" b="24812"/>
          <a:stretch>
            <a:fillRect/>
          </a:stretch>
        </p:blipFill>
        <p:spPr>
          <a:xfrm>
            <a:off x="2941162" y="443064"/>
            <a:ext cx="6315959" cy="4892507"/>
          </a:xfrm>
          <a:prstGeom prst="rect">
            <a:avLst/>
          </a:prstGeom>
        </p:spPr>
      </p:pic>
    </p:spTree>
    <p:extLst>
      <p:ext uri="{BB962C8B-B14F-4D97-AF65-F5344CB8AC3E}">
        <p14:creationId xmlns:p14="http://schemas.microsoft.com/office/powerpoint/2010/main" val="2034721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A687E14-8488-D4F0-6DB8-042A99EA426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1E4FA02-CDA7-BF97-6816-5CFB74C092A6}"/>
              </a:ext>
            </a:extLst>
          </p:cNvPr>
          <p:cNvSpPr txBox="1"/>
          <p:nvPr/>
        </p:nvSpPr>
        <p:spPr>
          <a:xfrm>
            <a:off x="838987" y="2184737"/>
            <a:ext cx="10652287" cy="2062103"/>
          </a:xfrm>
          <a:prstGeom prst="rect">
            <a:avLst/>
          </a:prstGeom>
          <a:noFill/>
        </p:spPr>
        <p:txBody>
          <a:bodyPr wrap="square">
            <a:spAutoFit/>
          </a:bodyPr>
          <a:lstStyle/>
          <a:p>
            <a:pPr>
              <a:buNone/>
            </a:pPr>
            <a:r>
              <a:rPr lang="en-US" sz="3200"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 positive self-image and healthy self-esteem is based on approval, acceptance, and recognition from others; but also upon actual accomplishments, achievements, and success upon the realistic self-confidence which ensues."</a:t>
            </a:r>
            <a:endPar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C8D0A5D-CD9E-CA5E-E126-BDB83561AC3A}"/>
              </a:ext>
            </a:extLst>
          </p:cNvPr>
          <p:cNvSpPr txBox="1"/>
          <p:nvPr/>
        </p:nvSpPr>
        <p:spPr>
          <a:xfrm>
            <a:off x="8292661" y="5162870"/>
            <a:ext cx="1944415" cy="369332"/>
          </a:xfrm>
          <a:prstGeom prst="rect">
            <a:avLst/>
          </a:prstGeom>
          <a:noFill/>
        </p:spPr>
        <p:txBody>
          <a:bodyPr wrap="square">
            <a:spAutoFit/>
          </a:bodyPr>
          <a:lstStyle/>
          <a:p>
            <a:pPr algn="l">
              <a:buNone/>
            </a:pPr>
            <a:r>
              <a:rPr lang="en-US" b="0" i="0" dirty="0">
                <a:solidFill>
                  <a:schemeClr val="bg1"/>
                </a:solidFill>
                <a:effectLst/>
                <a:latin typeface="Linux Libertine"/>
              </a:rPr>
              <a:t>Abraham Maslow</a:t>
            </a:r>
          </a:p>
        </p:txBody>
      </p:sp>
    </p:spTree>
    <p:extLst>
      <p:ext uri="{BB962C8B-B14F-4D97-AF65-F5344CB8AC3E}">
        <p14:creationId xmlns:p14="http://schemas.microsoft.com/office/powerpoint/2010/main" val="2311414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9D4E4DE-DCF7-D6C1-169D-D4F3A38B83DD}"/>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AA429114-1979-B84D-2E79-CC34FCB41953}"/>
                  </a:ext>
                </a:extLst>
              </p14:cNvPr>
              <p14:cNvContentPartPr/>
              <p14:nvPr/>
            </p14:nvContentPartPr>
            <p14:xfrm>
              <a:off x="2849563" y="6057305"/>
              <a:ext cx="1112241" cy="14882"/>
            </p14:xfrm>
          </p:contentPart>
        </mc:Choice>
        <mc:Fallback xmlns="">
          <p:pic>
            <p:nvPicPr>
              <p:cNvPr id="5" name="Ink 4">
                <a:extLst>
                  <a:ext uri="{FF2B5EF4-FFF2-40B4-BE49-F238E27FC236}">
                    <a16:creationId xmlns:a16="http://schemas.microsoft.com/office/drawing/2014/main" id="{AA429114-1979-B84D-2E79-CC34FCB41953}"/>
                  </a:ext>
                </a:extLst>
              </p:cNvPr>
              <p:cNvPicPr/>
              <p:nvPr/>
            </p:nvPicPr>
            <p:blipFill>
              <a:blip r:embed="rId3"/>
              <a:stretch>
                <a:fillRect/>
              </a:stretch>
            </p:blipFill>
            <p:spPr>
              <a:xfrm>
                <a:off x="2831571" y="5313205"/>
                <a:ext cx="1147864" cy="1488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AACE0F8-581D-343F-8AD2-BEFF323BFF44}"/>
                  </a:ext>
                </a:extLst>
              </p14:cNvPr>
              <p14:cNvContentPartPr/>
              <p14:nvPr/>
            </p14:nvContentPartPr>
            <p14:xfrm>
              <a:off x="3955575" y="5590608"/>
              <a:ext cx="1307846" cy="121629"/>
            </p14:xfrm>
          </p:contentPart>
        </mc:Choice>
        <mc:Fallback xmlns="">
          <p:pic>
            <p:nvPicPr>
              <p:cNvPr id="8" name="Ink 7">
                <a:extLst>
                  <a:ext uri="{FF2B5EF4-FFF2-40B4-BE49-F238E27FC236}">
                    <a16:creationId xmlns:a16="http://schemas.microsoft.com/office/drawing/2014/main" id="{DAACE0F8-581D-343F-8AD2-BEFF323BFF44}"/>
                  </a:ext>
                </a:extLst>
              </p:cNvPr>
              <p:cNvPicPr/>
              <p:nvPr/>
            </p:nvPicPr>
            <p:blipFill>
              <a:blip r:embed="rId5"/>
              <a:stretch>
                <a:fillRect/>
              </a:stretch>
            </p:blipFill>
            <p:spPr>
              <a:xfrm>
                <a:off x="3892594" y="5527820"/>
                <a:ext cx="1433448" cy="246846"/>
              </a:xfrm>
              <a:prstGeom prst="rect">
                <a:avLst/>
              </a:prstGeom>
            </p:spPr>
          </p:pic>
        </mc:Fallback>
      </mc:AlternateContent>
      <p:pic>
        <p:nvPicPr>
          <p:cNvPr id="14" name="Picture 13" descr="A black and white chart with white text&#10;&#10;AI-generated content may be incorrect.">
            <a:extLst>
              <a:ext uri="{FF2B5EF4-FFF2-40B4-BE49-F238E27FC236}">
                <a16:creationId xmlns:a16="http://schemas.microsoft.com/office/drawing/2014/main" id="{A90B9147-18C3-CC19-16C6-2B703A30349F}"/>
              </a:ext>
            </a:extLst>
          </p:cNvPr>
          <p:cNvPicPr>
            <a:picLocks noChangeAspect="1"/>
          </p:cNvPicPr>
          <p:nvPr/>
        </p:nvPicPr>
        <p:blipFill>
          <a:blip r:embed="rId6">
            <a:extLst>
              <a:ext uri="{28A0092B-C50C-407E-A947-70E740481C1C}">
                <a14:useLocalDpi xmlns:a14="http://schemas.microsoft.com/office/drawing/2010/main" val="0"/>
              </a:ext>
            </a:extLst>
          </a:blip>
          <a:srcRect l="3723" t="3297" r="4694" b="8453"/>
          <a:stretch>
            <a:fillRect/>
          </a:stretch>
        </p:blipFill>
        <p:spPr>
          <a:xfrm>
            <a:off x="2922309" y="226143"/>
            <a:ext cx="6280714" cy="6052110"/>
          </a:xfrm>
          <a:prstGeom prst="rect">
            <a:avLst/>
          </a:prstGeom>
        </p:spPr>
      </p:pic>
    </p:spTree>
    <p:extLst>
      <p:ext uri="{BB962C8B-B14F-4D97-AF65-F5344CB8AC3E}">
        <p14:creationId xmlns:p14="http://schemas.microsoft.com/office/powerpoint/2010/main" val="2266281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32CB7F-24F7-2167-6227-32762E69EC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87E68E4-DE8B-98EF-48CF-565DE20E07AF}"/>
              </a:ext>
            </a:extLst>
          </p:cNvPr>
          <p:cNvSpPr txBox="1"/>
          <p:nvPr/>
        </p:nvSpPr>
        <p:spPr>
          <a:xfrm>
            <a:off x="1958677" y="2712287"/>
            <a:ext cx="8471338" cy="1077218"/>
          </a:xfrm>
          <a:prstGeom prst="rect">
            <a:avLst/>
          </a:prstGeom>
          <a:noFill/>
        </p:spPr>
        <p:txBody>
          <a:bodyPr wrap="square">
            <a:spAutoFit/>
          </a:bodyPr>
          <a:lstStyle/>
          <a:p>
            <a:r>
              <a:rPr lang="en-US" sz="3200" dirty="0">
                <a:solidFill>
                  <a:schemeClr val="bg1"/>
                </a:solidFill>
                <a:latin typeface="Google Sans Text"/>
              </a:rPr>
              <a:t>"Self-actualization is the full use and exploitation of talents, capacities, and potentialities."</a:t>
            </a:r>
          </a:p>
        </p:txBody>
      </p:sp>
      <p:sp>
        <p:nvSpPr>
          <p:cNvPr id="4" name="TextBox 3">
            <a:extLst>
              <a:ext uri="{FF2B5EF4-FFF2-40B4-BE49-F238E27FC236}">
                <a16:creationId xmlns:a16="http://schemas.microsoft.com/office/drawing/2014/main" id="{7368FAF9-E274-45E3-FE55-CAF33054BEDF}"/>
              </a:ext>
            </a:extLst>
          </p:cNvPr>
          <p:cNvSpPr txBox="1"/>
          <p:nvPr/>
        </p:nvSpPr>
        <p:spPr>
          <a:xfrm>
            <a:off x="8303171" y="4291521"/>
            <a:ext cx="1944415" cy="369332"/>
          </a:xfrm>
          <a:prstGeom prst="rect">
            <a:avLst/>
          </a:prstGeom>
          <a:noFill/>
        </p:spPr>
        <p:txBody>
          <a:bodyPr wrap="square">
            <a:spAutoFit/>
          </a:bodyPr>
          <a:lstStyle/>
          <a:p>
            <a:pPr algn="l">
              <a:buNone/>
            </a:pPr>
            <a:r>
              <a:rPr lang="en-US" b="0" i="0" dirty="0">
                <a:solidFill>
                  <a:schemeClr val="bg1"/>
                </a:solidFill>
                <a:effectLst/>
                <a:latin typeface="Linux Libertine"/>
              </a:rPr>
              <a:t>Abraham Maslow</a:t>
            </a:r>
          </a:p>
        </p:txBody>
      </p:sp>
    </p:spTree>
    <p:extLst>
      <p:ext uri="{BB962C8B-B14F-4D97-AF65-F5344CB8AC3E}">
        <p14:creationId xmlns:p14="http://schemas.microsoft.com/office/powerpoint/2010/main" val="3213981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819CE95-C72A-B10C-5891-41DC6160C08D}"/>
            </a:ext>
          </a:extLst>
        </p:cNvPr>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F26D1009-C733-C883-857D-006FA448A6DA}"/>
                  </a:ext>
                </a:extLst>
              </p14:cNvPr>
              <p14:cNvContentPartPr/>
              <p14:nvPr/>
            </p14:nvContentPartPr>
            <p14:xfrm>
              <a:off x="7914755" y="6587396"/>
              <a:ext cx="360" cy="360"/>
            </p14:xfrm>
          </p:contentPart>
        </mc:Choice>
        <mc:Fallback>
          <p:pic>
            <p:nvPicPr>
              <p:cNvPr id="6" name="Ink 5">
                <a:extLst>
                  <a:ext uri="{FF2B5EF4-FFF2-40B4-BE49-F238E27FC236}">
                    <a16:creationId xmlns:a16="http://schemas.microsoft.com/office/drawing/2014/main" id="{F26D1009-C733-C883-857D-006FA448A6DA}"/>
                  </a:ext>
                </a:extLst>
              </p:cNvPr>
              <p:cNvPicPr/>
              <p:nvPr/>
            </p:nvPicPr>
            <p:blipFill>
              <a:blip r:embed="rId3"/>
              <a:stretch>
                <a:fillRect/>
              </a:stretch>
            </p:blipFill>
            <p:spPr>
              <a:xfrm>
                <a:off x="7851755" y="6524396"/>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163415A7-E382-4AA1-70E8-67403AFE3963}"/>
                  </a:ext>
                </a:extLst>
              </p14:cNvPr>
              <p14:cNvContentPartPr/>
              <p14:nvPr/>
            </p14:nvContentPartPr>
            <p14:xfrm>
              <a:off x="7914755" y="6635996"/>
              <a:ext cx="522720" cy="49320"/>
            </p14:xfrm>
          </p:contentPart>
        </mc:Choice>
        <mc:Fallback>
          <p:pic>
            <p:nvPicPr>
              <p:cNvPr id="7" name="Ink 6">
                <a:extLst>
                  <a:ext uri="{FF2B5EF4-FFF2-40B4-BE49-F238E27FC236}">
                    <a16:creationId xmlns:a16="http://schemas.microsoft.com/office/drawing/2014/main" id="{163415A7-E382-4AA1-70E8-67403AFE3963}"/>
                  </a:ext>
                </a:extLst>
              </p:cNvPr>
              <p:cNvPicPr/>
              <p:nvPr/>
            </p:nvPicPr>
            <p:blipFill>
              <a:blip r:embed="rId5"/>
              <a:stretch>
                <a:fillRect/>
              </a:stretch>
            </p:blipFill>
            <p:spPr>
              <a:xfrm>
                <a:off x="7851755" y="6573356"/>
                <a:ext cx="64836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A6E29758-50A6-D1A3-D6EF-B241B4F926BD}"/>
                  </a:ext>
                </a:extLst>
              </p14:cNvPr>
              <p14:cNvContentPartPr/>
              <p14:nvPr/>
            </p14:nvContentPartPr>
            <p14:xfrm>
              <a:off x="7934555" y="6744716"/>
              <a:ext cx="452880" cy="720"/>
            </p14:xfrm>
          </p:contentPart>
        </mc:Choice>
        <mc:Fallback>
          <p:pic>
            <p:nvPicPr>
              <p:cNvPr id="9" name="Ink 8">
                <a:extLst>
                  <a:ext uri="{FF2B5EF4-FFF2-40B4-BE49-F238E27FC236}">
                    <a16:creationId xmlns:a16="http://schemas.microsoft.com/office/drawing/2014/main" id="{A6E29758-50A6-D1A3-D6EF-B241B4F926BD}"/>
                  </a:ext>
                </a:extLst>
              </p:cNvPr>
              <p:cNvPicPr/>
              <p:nvPr/>
            </p:nvPicPr>
            <p:blipFill>
              <a:blip r:embed="rId7"/>
              <a:stretch>
                <a:fillRect/>
              </a:stretch>
            </p:blipFill>
            <p:spPr>
              <a:xfrm>
                <a:off x="7871915" y="6618716"/>
                <a:ext cx="578520" cy="252000"/>
              </a:xfrm>
              <a:prstGeom prst="rect">
                <a:avLst/>
              </a:prstGeom>
            </p:spPr>
          </p:pic>
        </mc:Fallback>
      </mc:AlternateContent>
      <p:pic>
        <p:nvPicPr>
          <p:cNvPr id="11" name="Picture 10" descr="A black and white diagram with white text&#10;&#10;AI-generated content may be incorrect.">
            <a:extLst>
              <a:ext uri="{FF2B5EF4-FFF2-40B4-BE49-F238E27FC236}">
                <a16:creationId xmlns:a16="http://schemas.microsoft.com/office/drawing/2014/main" id="{BF26E68A-72FF-2EBA-60CA-ADAD2D2E0B4E}"/>
              </a:ext>
            </a:extLst>
          </p:cNvPr>
          <p:cNvPicPr>
            <a:picLocks noChangeAspect="1"/>
          </p:cNvPicPr>
          <p:nvPr/>
        </p:nvPicPr>
        <p:blipFill>
          <a:blip r:embed="rId8">
            <a:extLst>
              <a:ext uri="{28A0092B-C50C-407E-A947-70E740481C1C}">
                <a14:useLocalDpi xmlns:a14="http://schemas.microsoft.com/office/drawing/2010/main" val="0"/>
              </a:ext>
            </a:extLst>
          </a:blip>
          <a:srcRect l="4010" t="8266" r="3979" b="15306"/>
          <a:stretch>
            <a:fillRect/>
          </a:stretch>
        </p:blipFill>
        <p:spPr>
          <a:xfrm>
            <a:off x="2942004" y="566884"/>
            <a:ext cx="6310151" cy="5241430"/>
          </a:xfrm>
          <a:prstGeom prst="rect">
            <a:avLst/>
          </a:prstGeom>
        </p:spPr>
      </p:pic>
      <p:grpSp>
        <p:nvGrpSpPr>
          <p:cNvPr id="14" name="Group 13">
            <a:extLst>
              <a:ext uri="{FF2B5EF4-FFF2-40B4-BE49-F238E27FC236}">
                <a16:creationId xmlns:a16="http://schemas.microsoft.com/office/drawing/2014/main" id="{C2C6CEA7-D407-0398-B15D-236CED27D689}"/>
              </a:ext>
            </a:extLst>
          </p:cNvPr>
          <p:cNvGrpSpPr/>
          <p:nvPr/>
        </p:nvGrpSpPr>
        <p:grpSpPr>
          <a:xfrm>
            <a:off x="8081795" y="4945796"/>
            <a:ext cx="347400" cy="88560"/>
            <a:chOff x="8081795" y="4945796"/>
            <a:chExt cx="347400" cy="88560"/>
          </a:xfrm>
        </p:grpSpPr>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DA1F636D-109C-48C1-9BC1-CACCE6650768}"/>
                    </a:ext>
                  </a:extLst>
                </p14:cNvPr>
                <p14:cNvContentPartPr/>
                <p14:nvPr/>
              </p14:nvContentPartPr>
              <p14:xfrm>
                <a:off x="8081795" y="4994036"/>
                <a:ext cx="347400" cy="40320"/>
              </p14:xfrm>
            </p:contentPart>
          </mc:Choice>
          <mc:Fallback>
            <p:pic>
              <p:nvPicPr>
                <p:cNvPr id="12" name="Ink 11">
                  <a:extLst>
                    <a:ext uri="{FF2B5EF4-FFF2-40B4-BE49-F238E27FC236}">
                      <a16:creationId xmlns:a16="http://schemas.microsoft.com/office/drawing/2014/main" id="{DA1F636D-109C-48C1-9BC1-CACCE6650768}"/>
                    </a:ext>
                  </a:extLst>
                </p:cNvPr>
                <p:cNvPicPr/>
                <p:nvPr/>
              </p:nvPicPr>
              <p:blipFill>
                <a:blip r:embed="rId10"/>
                <a:stretch>
                  <a:fillRect/>
                </a:stretch>
              </p:blipFill>
              <p:spPr>
                <a:xfrm>
                  <a:off x="8019155" y="4931396"/>
                  <a:ext cx="47304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4A935F34-5D6B-4A8A-A0B3-B122E3EA7DE5}"/>
                    </a:ext>
                  </a:extLst>
                </p14:cNvPr>
                <p14:cNvContentPartPr/>
                <p14:nvPr/>
              </p14:nvContentPartPr>
              <p14:xfrm>
                <a:off x="8121395" y="4945796"/>
                <a:ext cx="360" cy="360"/>
              </p14:xfrm>
            </p:contentPart>
          </mc:Choice>
          <mc:Fallback>
            <p:pic>
              <p:nvPicPr>
                <p:cNvPr id="13" name="Ink 12">
                  <a:extLst>
                    <a:ext uri="{FF2B5EF4-FFF2-40B4-BE49-F238E27FC236}">
                      <a16:creationId xmlns:a16="http://schemas.microsoft.com/office/drawing/2014/main" id="{4A935F34-5D6B-4A8A-A0B3-B122E3EA7DE5}"/>
                    </a:ext>
                  </a:extLst>
                </p:cNvPr>
                <p:cNvPicPr/>
                <p:nvPr/>
              </p:nvPicPr>
              <p:blipFill>
                <a:blip r:embed="rId3"/>
                <a:stretch>
                  <a:fillRect/>
                </a:stretch>
              </p:blipFill>
              <p:spPr>
                <a:xfrm>
                  <a:off x="8058755" y="4882796"/>
                  <a:ext cx="126000" cy="126000"/>
                </a:xfrm>
                <a:prstGeom prst="rect">
                  <a:avLst/>
                </a:prstGeom>
              </p:spPr>
            </p:pic>
          </mc:Fallback>
        </mc:AlternateContent>
      </p:grpSp>
    </p:spTree>
    <p:extLst>
      <p:ext uri="{BB962C8B-B14F-4D97-AF65-F5344CB8AC3E}">
        <p14:creationId xmlns:p14="http://schemas.microsoft.com/office/powerpoint/2010/main" val="1551389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4F00C2E-0B4E-0411-3681-C9A559E6B7A8}"/>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8" name="Ink 17">
                <a:extLst>
                  <a:ext uri="{FF2B5EF4-FFF2-40B4-BE49-F238E27FC236}">
                    <a16:creationId xmlns:a16="http://schemas.microsoft.com/office/drawing/2014/main" id="{14B59453-95B6-8F77-D8C4-A0302EC9C57E}"/>
                  </a:ext>
                </a:extLst>
              </p14:cNvPr>
              <p14:cNvContentPartPr/>
              <p14:nvPr/>
            </p14:nvContentPartPr>
            <p14:xfrm>
              <a:off x="5053707" y="924135"/>
              <a:ext cx="2213640" cy="50040"/>
            </p14:xfrm>
          </p:contentPart>
        </mc:Choice>
        <mc:Fallback xmlns="">
          <p:pic>
            <p:nvPicPr>
              <p:cNvPr id="18" name="Ink 17">
                <a:extLst>
                  <a:ext uri="{FF2B5EF4-FFF2-40B4-BE49-F238E27FC236}">
                    <a16:creationId xmlns:a16="http://schemas.microsoft.com/office/drawing/2014/main" id="{14B59453-95B6-8F77-D8C4-A0302EC9C57E}"/>
                  </a:ext>
                </a:extLst>
              </p:cNvPr>
              <p:cNvPicPr/>
              <p:nvPr/>
            </p:nvPicPr>
            <p:blipFill>
              <a:blip r:embed="rId3"/>
              <a:stretch>
                <a:fillRect/>
              </a:stretch>
            </p:blipFill>
            <p:spPr>
              <a:xfrm>
                <a:off x="4990707" y="861135"/>
                <a:ext cx="233928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B13E7062-F765-ABAD-7F81-587659860E37}"/>
                  </a:ext>
                </a:extLst>
              </p14:cNvPr>
              <p14:cNvContentPartPr/>
              <p14:nvPr/>
            </p14:nvContentPartPr>
            <p14:xfrm>
              <a:off x="4935627" y="1022415"/>
              <a:ext cx="2392560" cy="50040"/>
            </p14:xfrm>
          </p:contentPart>
        </mc:Choice>
        <mc:Fallback xmlns="">
          <p:pic>
            <p:nvPicPr>
              <p:cNvPr id="19" name="Ink 18">
                <a:extLst>
                  <a:ext uri="{FF2B5EF4-FFF2-40B4-BE49-F238E27FC236}">
                    <a16:creationId xmlns:a16="http://schemas.microsoft.com/office/drawing/2014/main" id="{B13E7062-F765-ABAD-7F81-587659860E37}"/>
                  </a:ext>
                </a:extLst>
              </p:cNvPr>
              <p:cNvPicPr/>
              <p:nvPr/>
            </p:nvPicPr>
            <p:blipFill>
              <a:blip r:embed="rId5"/>
              <a:stretch>
                <a:fillRect/>
              </a:stretch>
            </p:blipFill>
            <p:spPr>
              <a:xfrm>
                <a:off x="4872987" y="959775"/>
                <a:ext cx="2518200" cy="17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1" name="Ink 20">
                <a:extLst>
                  <a:ext uri="{FF2B5EF4-FFF2-40B4-BE49-F238E27FC236}">
                    <a16:creationId xmlns:a16="http://schemas.microsoft.com/office/drawing/2014/main" id="{6F44A654-8D1D-B206-B9D7-8789C999979F}"/>
                  </a:ext>
                </a:extLst>
              </p14:cNvPr>
              <p14:cNvContentPartPr/>
              <p14:nvPr/>
            </p14:nvContentPartPr>
            <p14:xfrm>
              <a:off x="7255939" y="3893458"/>
              <a:ext cx="360" cy="360"/>
            </p14:xfrm>
          </p:contentPart>
        </mc:Choice>
        <mc:Fallback xmlns="">
          <p:pic>
            <p:nvPicPr>
              <p:cNvPr id="21" name="Ink 20">
                <a:extLst>
                  <a:ext uri="{FF2B5EF4-FFF2-40B4-BE49-F238E27FC236}">
                    <a16:creationId xmlns:a16="http://schemas.microsoft.com/office/drawing/2014/main" id="{6F44A654-8D1D-B206-B9D7-8789C999979F}"/>
                  </a:ext>
                </a:extLst>
              </p:cNvPr>
              <p:cNvPicPr/>
              <p:nvPr/>
            </p:nvPicPr>
            <p:blipFill>
              <a:blip r:embed="rId7"/>
              <a:stretch>
                <a:fillRect/>
              </a:stretch>
            </p:blipFill>
            <p:spPr>
              <a:xfrm>
                <a:off x="7247299" y="383981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2" name="Ink 21">
                <a:extLst>
                  <a:ext uri="{FF2B5EF4-FFF2-40B4-BE49-F238E27FC236}">
                    <a16:creationId xmlns:a16="http://schemas.microsoft.com/office/drawing/2014/main" id="{25A89E42-8DE4-1215-C4EF-AD81A78CF3A0}"/>
                  </a:ext>
                </a:extLst>
              </p14:cNvPr>
              <p14:cNvContentPartPr/>
              <p14:nvPr/>
            </p14:nvContentPartPr>
            <p14:xfrm>
              <a:off x="6961459" y="3775018"/>
              <a:ext cx="360" cy="360"/>
            </p14:xfrm>
          </p:contentPart>
        </mc:Choice>
        <mc:Fallback xmlns="">
          <p:pic>
            <p:nvPicPr>
              <p:cNvPr id="22" name="Ink 21">
                <a:extLst>
                  <a:ext uri="{FF2B5EF4-FFF2-40B4-BE49-F238E27FC236}">
                    <a16:creationId xmlns:a16="http://schemas.microsoft.com/office/drawing/2014/main" id="{25A89E42-8DE4-1215-C4EF-AD81A78CF3A0}"/>
                  </a:ext>
                </a:extLst>
              </p:cNvPr>
              <p:cNvPicPr/>
              <p:nvPr/>
            </p:nvPicPr>
            <p:blipFill>
              <a:blip r:embed="rId9"/>
              <a:stretch>
                <a:fillRect/>
              </a:stretch>
            </p:blipFill>
            <p:spPr>
              <a:xfrm>
                <a:off x="6952459" y="372137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3" name="Ink 22">
                <a:extLst>
                  <a:ext uri="{FF2B5EF4-FFF2-40B4-BE49-F238E27FC236}">
                    <a16:creationId xmlns:a16="http://schemas.microsoft.com/office/drawing/2014/main" id="{086DF7A1-DCAB-3365-E132-F5B51A70E11B}"/>
                  </a:ext>
                </a:extLst>
              </p14:cNvPr>
              <p14:cNvContentPartPr/>
              <p14:nvPr/>
            </p14:nvContentPartPr>
            <p14:xfrm>
              <a:off x="7477699" y="2447698"/>
              <a:ext cx="360" cy="360"/>
            </p14:xfrm>
          </p:contentPart>
        </mc:Choice>
        <mc:Fallback xmlns="">
          <p:pic>
            <p:nvPicPr>
              <p:cNvPr id="23" name="Ink 22">
                <a:extLst>
                  <a:ext uri="{FF2B5EF4-FFF2-40B4-BE49-F238E27FC236}">
                    <a16:creationId xmlns:a16="http://schemas.microsoft.com/office/drawing/2014/main" id="{086DF7A1-DCAB-3365-E132-F5B51A70E11B}"/>
                  </a:ext>
                </a:extLst>
              </p:cNvPr>
              <p:cNvPicPr/>
              <p:nvPr/>
            </p:nvPicPr>
            <p:blipFill>
              <a:blip r:embed="rId11"/>
              <a:stretch>
                <a:fillRect/>
              </a:stretch>
            </p:blipFill>
            <p:spPr>
              <a:xfrm>
                <a:off x="7468699" y="2394058"/>
                <a:ext cx="18000" cy="108000"/>
              </a:xfrm>
              <a:prstGeom prst="rect">
                <a:avLst/>
              </a:prstGeom>
            </p:spPr>
          </p:pic>
        </mc:Fallback>
      </mc:AlternateContent>
      <p:sp>
        <p:nvSpPr>
          <p:cNvPr id="26" name="Rectangle 3">
            <a:extLst>
              <a:ext uri="{FF2B5EF4-FFF2-40B4-BE49-F238E27FC236}">
                <a16:creationId xmlns:a16="http://schemas.microsoft.com/office/drawing/2014/main" id="{90C8C1D1-BA1B-C209-4277-E6204F6A466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Device use changes (up/down)</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Emotional responses (laughter, anger)</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Hides screen, avoids talk.</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Social behavior changes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Avoids social situations.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Withdrawn, depressed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Shuts down old/new accounts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7" name="Picture 36" descr="A black sign with white text&#10;&#10;AI-generated content may be incorrect.">
            <a:extLst>
              <a:ext uri="{FF2B5EF4-FFF2-40B4-BE49-F238E27FC236}">
                <a16:creationId xmlns:a16="http://schemas.microsoft.com/office/drawing/2014/main" id="{E6ABF92B-625B-DECF-E6F1-DC64DBBE8E2C}"/>
              </a:ext>
            </a:extLst>
          </p:cNvPr>
          <p:cNvPicPr>
            <a:picLocks noChangeAspect="1"/>
          </p:cNvPicPr>
          <p:nvPr/>
        </p:nvPicPr>
        <p:blipFill>
          <a:blip r:embed="rId12">
            <a:extLst>
              <a:ext uri="{28A0092B-C50C-407E-A947-70E740481C1C}">
                <a14:useLocalDpi xmlns:a14="http://schemas.microsoft.com/office/drawing/2010/main" val="0"/>
              </a:ext>
            </a:extLst>
          </a:blip>
          <a:srcRect l="4135" t="6186" r="5006" b="22474"/>
          <a:stretch>
            <a:fillRect/>
          </a:stretch>
        </p:blipFill>
        <p:spPr>
          <a:xfrm>
            <a:off x="2950590" y="424206"/>
            <a:ext cx="6231117" cy="4892512"/>
          </a:xfrm>
          <a:prstGeom prst="rect">
            <a:avLst/>
          </a:prstGeom>
        </p:spPr>
      </p:pic>
    </p:spTree>
    <p:extLst>
      <p:ext uri="{BB962C8B-B14F-4D97-AF65-F5344CB8AC3E}">
        <p14:creationId xmlns:p14="http://schemas.microsoft.com/office/powerpoint/2010/main" val="1608367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69E1F4-076E-F6B0-5FE4-BF64E53FA26A}"/>
            </a:ext>
          </a:extLst>
        </p:cNvPr>
        <p:cNvGrpSpPr/>
        <p:nvPr/>
      </p:nvGrpSpPr>
      <p:grpSpPr>
        <a:xfrm>
          <a:off x="0" y="0"/>
          <a:ext cx="0" cy="0"/>
          <a:chOff x="0" y="0"/>
          <a:chExt cx="0" cy="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0" name="Ink 19">
                <a:extLst>
                  <a:ext uri="{FF2B5EF4-FFF2-40B4-BE49-F238E27FC236}">
                    <a16:creationId xmlns:a16="http://schemas.microsoft.com/office/drawing/2014/main" id="{2890A2BD-7A13-F704-2F5C-A72D5EC0B49E}"/>
                  </a:ext>
                </a:extLst>
              </p14:cNvPr>
              <p14:cNvContentPartPr/>
              <p14:nvPr/>
            </p14:nvContentPartPr>
            <p14:xfrm>
              <a:off x="7727899" y="5044018"/>
              <a:ext cx="571680" cy="43920"/>
            </p14:xfrm>
          </p:contentPart>
        </mc:Choice>
        <mc:Fallback xmlns="">
          <p:pic>
            <p:nvPicPr>
              <p:cNvPr id="20" name="Ink 19">
                <a:extLst>
                  <a:ext uri="{FF2B5EF4-FFF2-40B4-BE49-F238E27FC236}">
                    <a16:creationId xmlns:a16="http://schemas.microsoft.com/office/drawing/2014/main" id="{2890A2BD-7A13-F704-2F5C-A72D5EC0B49E}"/>
                  </a:ext>
                </a:extLst>
              </p:cNvPr>
              <p:cNvPicPr/>
              <p:nvPr/>
            </p:nvPicPr>
            <p:blipFill>
              <a:blip r:embed="rId3"/>
              <a:stretch>
                <a:fillRect/>
              </a:stretch>
            </p:blipFill>
            <p:spPr>
              <a:xfrm>
                <a:off x="7718899" y="4990457"/>
                <a:ext cx="589320" cy="15068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1" name="Ink 20">
                <a:extLst>
                  <a:ext uri="{FF2B5EF4-FFF2-40B4-BE49-F238E27FC236}">
                    <a16:creationId xmlns:a16="http://schemas.microsoft.com/office/drawing/2014/main" id="{711B3F47-011C-2178-E055-40ABE6AF4B57}"/>
                  </a:ext>
                </a:extLst>
              </p14:cNvPr>
              <p14:cNvContentPartPr/>
              <p14:nvPr/>
            </p14:nvContentPartPr>
            <p14:xfrm>
              <a:off x="7255939" y="3893458"/>
              <a:ext cx="360" cy="360"/>
            </p14:xfrm>
          </p:contentPart>
        </mc:Choice>
        <mc:Fallback xmlns="">
          <p:pic>
            <p:nvPicPr>
              <p:cNvPr id="21" name="Ink 20">
                <a:extLst>
                  <a:ext uri="{FF2B5EF4-FFF2-40B4-BE49-F238E27FC236}">
                    <a16:creationId xmlns:a16="http://schemas.microsoft.com/office/drawing/2014/main" id="{711B3F47-011C-2178-E055-40ABE6AF4B57}"/>
                  </a:ext>
                </a:extLst>
              </p:cNvPr>
              <p:cNvPicPr/>
              <p:nvPr/>
            </p:nvPicPr>
            <p:blipFill>
              <a:blip r:embed="rId5"/>
              <a:stretch>
                <a:fillRect/>
              </a:stretch>
            </p:blipFill>
            <p:spPr>
              <a:xfrm>
                <a:off x="7246939" y="383945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2" name="Ink 21">
                <a:extLst>
                  <a:ext uri="{FF2B5EF4-FFF2-40B4-BE49-F238E27FC236}">
                    <a16:creationId xmlns:a16="http://schemas.microsoft.com/office/drawing/2014/main" id="{393B771C-B227-2211-D241-5818A628B85A}"/>
                  </a:ext>
                </a:extLst>
              </p14:cNvPr>
              <p14:cNvContentPartPr/>
              <p14:nvPr/>
            </p14:nvContentPartPr>
            <p14:xfrm>
              <a:off x="6961459" y="3775018"/>
              <a:ext cx="360" cy="360"/>
            </p14:xfrm>
          </p:contentPart>
        </mc:Choice>
        <mc:Fallback xmlns="">
          <p:pic>
            <p:nvPicPr>
              <p:cNvPr id="22" name="Ink 21">
                <a:extLst>
                  <a:ext uri="{FF2B5EF4-FFF2-40B4-BE49-F238E27FC236}">
                    <a16:creationId xmlns:a16="http://schemas.microsoft.com/office/drawing/2014/main" id="{393B771C-B227-2211-D241-5818A628B85A}"/>
                  </a:ext>
                </a:extLst>
              </p:cNvPr>
              <p:cNvPicPr/>
              <p:nvPr/>
            </p:nvPicPr>
            <p:blipFill>
              <a:blip r:embed="rId7"/>
              <a:stretch>
                <a:fillRect/>
              </a:stretch>
            </p:blipFill>
            <p:spPr>
              <a:xfrm>
                <a:off x="6952459" y="372101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3" name="Ink 22">
                <a:extLst>
                  <a:ext uri="{FF2B5EF4-FFF2-40B4-BE49-F238E27FC236}">
                    <a16:creationId xmlns:a16="http://schemas.microsoft.com/office/drawing/2014/main" id="{EEF774DB-CB3D-8732-9D1A-24C97CA5BE9D}"/>
                  </a:ext>
                </a:extLst>
              </p14:cNvPr>
              <p14:cNvContentPartPr/>
              <p14:nvPr/>
            </p14:nvContentPartPr>
            <p14:xfrm>
              <a:off x="7477699" y="2447698"/>
              <a:ext cx="360" cy="360"/>
            </p14:xfrm>
          </p:contentPart>
        </mc:Choice>
        <mc:Fallback xmlns="">
          <p:pic>
            <p:nvPicPr>
              <p:cNvPr id="23" name="Ink 22">
                <a:extLst>
                  <a:ext uri="{FF2B5EF4-FFF2-40B4-BE49-F238E27FC236}">
                    <a16:creationId xmlns:a16="http://schemas.microsoft.com/office/drawing/2014/main" id="{EEF774DB-CB3D-8732-9D1A-24C97CA5BE9D}"/>
                  </a:ext>
                </a:extLst>
              </p:cNvPr>
              <p:cNvPicPr/>
              <p:nvPr/>
            </p:nvPicPr>
            <p:blipFill>
              <a:blip r:embed="rId9"/>
              <a:stretch>
                <a:fillRect/>
              </a:stretch>
            </p:blipFill>
            <p:spPr>
              <a:xfrm>
                <a:off x="7468699" y="2393698"/>
                <a:ext cx="18000" cy="108000"/>
              </a:xfrm>
              <a:prstGeom prst="rect">
                <a:avLst/>
              </a:prstGeom>
            </p:spPr>
          </p:pic>
        </mc:Fallback>
      </mc:AlternateContent>
      <p:pic>
        <p:nvPicPr>
          <p:cNvPr id="29" name="Picture 28" descr="A black and white screen with text&#10;&#10;AI-generated content may be incorrect.">
            <a:extLst>
              <a:ext uri="{FF2B5EF4-FFF2-40B4-BE49-F238E27FC236}">
                <a16:creationId xmlns:a16="http://schemas.microsoft.com/office/drawing/2014/main" id="{8FEDA103-590C-DBFA-6FBD-B0ED9E548B44}"/>
              </a:ext>
            </a:extLst>
          </p:cNvPr>
          <p:cNvPicPr>
            <a:picLocks noChangeAspect="1"/>
          </p:cNvPicPr>
          <p:nvPr/>
        </p:nvPicPr>
        <p:blipFill>
          <a:blip r:embed="rId10">
            <a:extLst>
              <a:ext uri="{28A0092B-C50C-407E-A947-70E740481C1C}">
                <a14:useLocalDpi xmlns:a14="http://schemas.microsoft.com/office/drawing/2010/main" val="0"/>
              </a:ext>
            </a:extLst>
          </a:blip>
          <a:srcRect l="4136" t="5635" r="3906" b="12027"/>
          <a:stretch>
            <a:fillRect/>
          </a:stretch>
        </p:blipFill>
        <p:spPr>
          <a:xfrm>
            <a:off x="2950590" y="452488"/>
            <a:ext cx="6306532" cy="5646656"/>
          </a:xfrm>
          <a:prstGeom prst="rect">
            <a:avLst/>
          </a:prstGeom>
        </p:spPr>
      </p:pic>
    </p:spTree>
    <p:extLst>
      <p:ext uri="{BB962C8B-B14F-4D97-AF65-F5344CB8AC3E}">
        <p14:creationId xmlns:p14="http://schemas.microsoft.com/office/powerpoint/2010/main" val="904099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EBD503-10FF-9848-E2C0-5B91E9DE52B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803E4E09-5F8A-8326-0235-A2659776E8CB}"/>
                  </a:ext>
                </a:extLst>
              </p14:cNvPr>
              <p14:cNvContentPartPr/>
              <p14:nvPr/>
            </p14:nvContentPartPr>
            <p14:xfrm>
              <a:off x="2849563" y="6057305"/>
              <a:ext cx="1112241" cy="14882"/>
            </p14:xfrm>
          </p:contentPart>
        </mc:Choice>
        <mc:Fallback xmlns="">
          <p:pic>
            <p:nvPicPr>
              <p:cNvPr id="5" name="Ink 4">
                <a:extLst>
                  <a:ext uri="{FF2B5EF4-FFF2-40B4-BE49-F238E27FC236}">
                    <a16:creationId xmlns:a16="http://schemas.microsoft.com/office/drawing/2014/main" id="{803E4E09-5F8A-8326-0235-A2659776E8CB}"/>
                  </a:ext>
                </a:extLst>
              </p:cNvPr>
              <p:cNvPicPr/>
              <p:nvPr/>
            </p:nvPicPr>
            <p:blipFill>
              <a:blip r:embed="rId3"/>
              <a:stretch>
                <a:fillRect/>
              </a:stretch>
            </p:blipFill>
            <p:spPr>
              <a:xfrm>
                <a:off x="2831571" y="5313205"/>
                <a:ext cx="1147864" cy="1488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56652823-4628-8E21-09FF-D7813497CC00}"/>
                  </a:ext>
                </a:extLst>
              </p14:cNvPr>
              <p14:cNvContentPartPr/>
              <p14:nvPr/>
            </p14:nvContentPartPr>
            <p14:xfrm>
              <a:off x="6463684" y="3783575"/>
              <a:ext cx="830520" cy="63360"/>
            </p14:xfrm>
          </p:contentPart>
        </mc:Choice>
        <mc:Fallback xmlns="">
          <p:pic>
            <p:nvPicPr>
              <p:cNvPr id="11" name="Ink 10">
                <a:extLst>
                  <a:ext uri="{FF2B5EF4-FFF2-40B4-BE49-F238E27FC236}">
                    <a16:creationId xmlns:a16="http://schemas.microsoft.com/office/drawing/2014/main" id="{56652823-4628-8E21-09FF-D7813497CC00}"/>
                  </a:ext>
                </a:extLst>
              </p:cNvPr>
              <p:cNvPicPr/>
              <p:nvPr/>
            </p:nvPicPr>
            <p:blipFill>
              <a:blip r:embed="rId5"/>
              <a:stretch>
                <a:fillRect/>
              </a:stretch>
            </p:blipFill>
            <p:spPr>
              <a:xfrm>
                <a:off x="6400711" y="3720575"/>
                <a:ext cx="956106"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33619552-61E1-F7C7-0FB2-D68988C13097}"/>
                  </a:ext>
                </a:extLst>
              </p14:cNvPr>
              <p14:cNvContentPartPr/>
              <p14:nvPr/>
            </p14:nvContentPartPr>
            <p14:xfrm>
              <a:off x="6505804" y="3863855"/>
              <a:ext cx="664200" cy="256320"/>
            </p14:xfrm>
          </p:contentPart>
        </mc:Choice>
        <mc:Fallback xmlns="">
          <p:pic>
            <p:nvPicPr>
              <p:cNvPr id="12" name="Ink 11">
                <a:extLst>
                  <a:ext uri="{FF2B5EF4-FFF2-40B4-BE49-F238E27FC236}">
                    <a16:creationId xmlns:a16="http://schemas.microsoft.com/office/drawing/2014/main" id="{33619552-61E1-F7C7-0FB2-D68988C13097}"/>
                  </a:ext>
                </a:extLst>
              </p:cNvPr>
              <p:cNvPicPr/>
              <p:nvPr/>
            </p:nvPicPr>
            <p:blipFill>
              <a:blip r:embed="rId7"/>
              <a:stretch>
                <a:fillRect/>
              </a:stretch>
            </p:blipFill>
            <p:spPr>
              <a:xfrm>
                <a:off x="6442804" y="3800855"/>
                <a:ext cx="78984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0238DAB7-A19C-EDCE-647A-31CF5B93DE10}"/>
                  </a:ext>
                </a:extLst>
              </p14:cNvPr>
              <p14:cNvContentPartPr/>
              <p14:nvPr/>
            </p14:nvContentPartPr>
            <p14:xfrm>
              <a:off x="6410764" y="4025495"/>
              <a:ext cx="242280" cy="105480"/>
            </p14:xfrm>
          </p:contentPart>
        </mc:Choice>
        <mc:Fallback xmlns="">
          <p:pic>
            <p:nvPicPr>
              <p:cNvPr id="14" name="Ink 13">
                <a:extLst>
                  <a:ext uri="{FF2B5EF4-FFF2-40B4-BE49-F238E27FC236}">
                    <a16:creationId xmlns:a16="http://schemas.microsoft.com/office/drawing/2014/main" id="{0238DAB7-A19C-EDCE-647A-31CF5B93DE10}"/>
                  </a:ext>
                </a:extLst>
              </p:cNvPr>
              <p:cNvPicPr/>
              <p:nvPr/>
            </p:nvPicPr>
            <p:blipFill>
              <a:blip r:embed="rId9"/>
              <a:stretch>
                <a:fillRect/>
              </a:stretch>
            </p:blipFill>
            <p:spPr>
              <a:xfrm>
                <a:off x="6347764" y="3962495"/>
                <a:ext cx="3679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E42A0822-344D-64BD-37C0-81AAD12D5F72}"/>
                  </a:ext>
                </a:extLst>
              </p14:cNvPr>
              <p14:cNvContentPartPr/>
              <p14:nvPr/>
            </p14:nvContentPartPr>
            <p14:xfrm>
              <a:off x="5053707" y="924135"/>
              <a:ext cx="2213640" cy="50040"/>
            </p14:xfrm>
          </p:contentPart>
        </mc:Choice>
        <mc:Fallback xmlns="">
          <p:pic>
            <p:nvPicPr>
              <p:cNvPr id="18" name="Ink 17">
                <a:extLst>
                  <a:ext uri="{FF2B5EF4-FFF2-40B4-BE49-F238E27FC236}">
                    <a16:creationId xmlns:a16="http://schemas.microsoft.com/office/drawing/2014/main" id="{E42A0822-344D-64BD-37C0-81AAD12D5F72}"/>
                  </a:ext>
                </a:extLst>
              </p:cNvPr>
              <p:cNvPicPr/>
              <p:nvPr/>
            </p:nvPicPr>
            <p:blipFill>
              <a:blip r:embed="rId11"/>
              <a:stretch>
                <a:fillRect/>
              </a:stretch>
            </p:blipFill>
            <p:spPr>
              <a:xfrm>
                <a:off x="4990707" y="861135"/>
                <a:ext cx="233928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DF6CEFAB-7746-E356-6CAC-97E067F9951D}"/>
                  </a:ext>
                </a:extLst>
              </p14:cNvPr>
              <p14:cNvContentPartPr/>
              <p14:nvPr/>
            </p14:nvContentPartPr>
            <p14:xfrm>
              <a:off x="4935627" y="1022415"/>
              <a:ext cx="2392560" cy="50040"/>
            </p14:xfrm>
          </p:contentPart>
        </mc:Choice>
        <mc:Fallback xmlns="">
          <p:pic>
            <p:nvPicPr>
              <p:cNvPr id="19" name="Ink 18">
                <a:extLst>
                  <a:ext uri="{FF2B5EF4-FFF2-40B4-BE49-F238E27FC236}">
                    <a16:creationId xmlns:a16="http://schemas.microsoft.com/office/drawing/2014/main" id="{DF6CEFAB-7746-E356-6CAC-97E067F9951D}"/>
                  </a:ext>
                </a:extLst>
              </p:cNvPr>
              <p:cNvPicPr/>
              <p:nvPr/>
            </p:nvPicPr>
            <p:blipFill>
              <a:blip r:embed="rId13"/>
              <a:stretch>
                <a:fillRect/>
              </a:stretch>
            </p:blipFill>
            <p:spPr>
              <a:xfrm>
                <a:off x="4872627" y="959415"/>
                <a:ext cx="2518200" cy="17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0" name="Ink 19">
                <a:extLst>
                  <a:ext uri="{FF2B5EF4-FFF2-40B4-BE49-F238E27FC236}">
                    <a16:creationId xmlns:a16="http://schemas.microsoft.com/office/drawing/2014/main" id="{9033AB82-80DF-CF08-8733-D577F8668E37}"/>
                  </a:ext>
                </a:extLst>
              </p14:cNvPr>
              <p14:cNvContentPartPr/>
              <p14:nvPr/>
            </p14:nvContentPartPr>
            <p14:xfrm>
              <a:off x="7727899" y="5044018"/>
              <a:ext cx="571680" cy="43920"/>
            </p14:xfrm>
          </p:contentPart>
        </mc:Choice>
        <mc:Fallback xmlns="">
          <p:pic>
            <p:nvPicPr>
              <p:cNvPr id="20" name="Ink 19">
                <a:extLst>
                  <a:ext uri="{FF2B5EF4-FFF2-40B4-BE49-F238E27FC236}">
                    <a16:creationId xmlns:a16="http://schemas.microsoft.com/office/drawing/2014/main" id="{9033AB82-80DF-CF08-8733-D577F8668E37}"/>
                  </a:ext>
                </a:extLst>
              </p:cNvPr>
              <p:cNvPicPr/>
              <p:nvPr/>
            </p:nvPicPr>
            <p:blipFill>
              <a:blip r:embed="rId15"/>
              <a:stretch>
                <a:fillRect/>
              </a:stretch>
            </p:blipFill>
            <p:spPr>
              <a:xfrm>
                <a:off x="7718899" y="4990457"/>
                <a:ext cx="589320" cy="15068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1" name="Ink 20">
                <a:extLst>
                  <a:ext uri="{FF2B5EF4-FFF2-40B4-BE49-F238E27FC236}">
                    <a16:creationId xmlns:a16="http://schemas.microsoft.com/office/drawing/2014/main" id="{EC45BA1F-7CFE-6932-6062-C7D47E71B0A0}"/>
                  </a:ext>
                </a:extLst>
              </p14:cNvPr>
              <p14:cNvContentPartPr/>
              <p14:nvPr/>
            </p14:nvContentPartPr>
            <p14:xfrm>
              <a:off x="7255939" y="3893458"/>
              <a:ext cx="360" cy="360"/>
            </p14:xfrm>
          </p:contentPart>
        </mc:Choice>
        <mc:Fallback xmlns="">
          <p:pic>
            <p:nvPicPr>
              <p:cNvPr id="21" name="Ink 20">
                <a:extLst>
                  <a:ext uri="{FF2B5EF4-FFF2-40B4-BE49-F238E27FC236}">
                    <a16:creationId xmlns:a16="http://schemas.microsoft.com/office/drawing/2014/main" id="{EC45BA1F-7CFE-6932-6062-C7D47E71B0A0}"/>
                  </a:ext>
                </a:extLst>
              </p:cNvPr>
              <p:cNvPicPr/>
              <p:nvPr/>
            </p:nvPicPr>
            <p:blipFill>
              <a:blip r:embed="rId17"/>
              <a:stretch>
                <a:fillRect/>
              </a:stretch>
            </p:blipFill>
            <p:spPr>
              <a:xfrm>
                <a:off x="7246939" y="383945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2" name="Ink 21">
                <a:extLst>
                  <a:ext uri="{FF2B5EF4-FFF2-40B4-BE49-F238E27FC236}">
                    <a16:creationId xmlns:a16="http://schemas.microsoft.com/office/drawing/2014/main" id="{336D0C27-349A-E6A4-4F1A-C93FC6FEA6BA}"/>
                  </a:ext>
                </a:extLst>
              </p14:cNvPr>
              <p14:cNvContentPartPr/>
              <p14:nvPr/>
            </p14:nvContentPartPr>
            <p14:xfrm>
              <a:off x="6961459" y="3775018"/>
              <a:ext cx="360" cy="360"/>
            </p14:xfrm>
          </p:contentPart>
        </mc:Choice>
        <mc:Fallback xmlns="">
          <p:pic>
            <p:nvPicPr>
              <p:cNvPr id="22" name="Ink 21">
                <a:extLst>
                  <a:ext uri="{FF2B5EF4-FFF2-40B4-BE49-F238E27FC236}">
                    <a16:creationId xmlns:a16="http://schemas.microsoft.com/office/drawing/2014/main" id="{336D0C27-349A-E6A4-4F1A-C93FC6FEA6BA}"/>
                  </a:ext>
                </a:extLst>
              </p:cNvPr>
              <p:cNvPicPr/>
              <p:nvPr/>
            </p:nvPicPr>
            <p:blipFill>
              <a:blip r:embed="rId19"/>
              <a:stretch>
                <a:fillRect/>
              </a:stretch>
            </p:blipFill>
            <p:spPr>
              <a:xfrm>
                <a:off x="6952459" y="372101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3" name="Ink 22">
                <a:extLst>
                  <a:ext uri="{FF2B5EF4-FFF2-40B4-BE49-F238E27FC236}">
                    <a16:creationId xmlns:a16="http://schemas.microsoft.com/office/drawing/2014/main" id="{F05D090C-E21F-EC61-B3DA-D7640503100C}"/>
                  </a:ext>
                </a:extLst>
              </p14:cNvPr>
              <p14:cNvContentPartPr/>
              <p14:nvPr/>
            </p14:nvContentPartPr>
            <p14:xfrm>
              <a:off x="7477699" y="2447698"/>
              <a:ext cx="360" cy="360"/>
            </p14:xfrm>
          </p:contentPart>
        </mc:Choice>
        <mc:Fallback xmlns="">
          <p:pic>
            <p:nvPicPr>
              <p:cNvPr id="23" name="Ink 22">
                <a:extLst>
                  <a:ext uri="{FF2B5EF4-FFF2-40B4-BE49-F238E27FC236}">
                    <a16:creationId xmlns:a16="http://schemas.microsoft.com/office/drawing/2014/main" id="{F05D090C-E21F-EC61-B3DA-D7640503100C}"/>
                  </a:ext>
                </a:extLst>
              </p:cNvPr>
              <p:cNvPicPr/>
              <p:nvPr/>
            </p:nvPicPr>
            <p:blipFill>
              <a:blip r:embed="rId21"/>
              <a:stretch>
                <a:fillRect/>
              </a:stretch>
            </p:blipFill>
            <p:spPr>
              <a:xfrm>
                <a:off x="7468699" y="2393698"/>
                <a:ext cx="18000" cy="108000"/>
              </a:xfrm>
              <a:prstGeom prst="rect">
                <a:avLst/>
              </a:prstGeom>
            </p:spPr>
          </p:pic>
        </mc:Fallback>
      </mc:AlternateContent>
      <p:sp>
        <p:nvSpPr>
          <p:cNvPr id="30" name="TextBox 29">
            <a:extLst>
              <a:ext uri="{FF2B5EF4-FFF2-40B4-BE49-F238E27FC236}">
                <a16:creationId xmlns:a16="http://schemas.microsoft.com/office/drawing/2014/main" id="{0653154C-C77C-F5CA-986B-3D3B8F062234}"/>
              </a:ext>
            </a:extLst>
          </p:cNvPr>
          <p:cNvSpPr txBox="1"/>
          <p:nvPr/>
        </p:nvSpPr>
        <p:spPr>
          <a:xfrm>
            <a:off x="4196861" y="564357"/>
            <a:ext cx="7784123" cy="6186309"/>
          </a:xfrm>
          <a:prstGeom prst="rect">
            <a:avLst/>
          </a:prstGeom>
          <a:noFill/>
        </p:spPr>
        <p:txBody>
          <a:bodyPr wrap="square">
            <a:spAutoFit/>
          </a:bodyPr>
          <a:lstStyle/>
          <a:p>
            <a:pPr>
              <a:buNone/>
            </a:pPr>
            <a:r>
              <a:rPr lang="en-US" b="1" dirty="0">
                <a:solidFill>
                  <a:schemeClr val="bg1"/>
                </a:solidFill>
              </a:rPr>
              <a:t>Story 1: Carla's Experience - Fake Accounts &amp; Impersonation</a:t>
            </a:r>
          </a:p>
          <a:p>
            <a:pPr>
              <a:buNone/>
            </a:pPr>
            <a:endParaRPr lang="en-US" b="1" dirty="0">
              <a:solidFill>
                <a:schemeClr val="bg1"/>
              </a:solidFill>
            </a:endParaRPr>
          </a:p>
          <a:p>
            <a:pPr>
              <a:buNone/>
            </a:pPr>
            <a:r>
              <a:rPr lang="en-US" b="1" dirty="0">
                <a:solidFill>
                  <a:schemeClr val="bg1"/>
                </a:solidFill>
              </a:rPr>
              <a:t>Initial Attack &amp; Confusion</a:t>
            </a:r>
          </a:p>
          <a:p>
            <a:pPr>
              <a:buNone/>
            </a:pPr>
            <a:endParaRPr lang="en-US" b="1" dirty="0">
              <a:solidFill>
                <a:schemeClr val="bg1"/>
              </a:solidFill>
            </a:endParaRPr>
          </a:p>
          <a:p>
            <a:pPr marL="285750" indent="-285750">
              <a:buFont typeface="Arial" panose="020B0604020202020204" pitchFamily="34" charset="0"/>
              <a:buChar char="•"/>
            </a:pPr>
            <a:r>
              <a:rPr lang="en-US" dirty="0">
                <a:solidFill>
                  <a:schemeClr val="bg1"/>
                </a:solidFill>
              </a:rPr>
              <a:t>Carla's friends and peers were upset, accusing her of saying horrible things she never said.</a:t>
            </a:r>
          </a:p>
          <a:p>
            <a:pPr marL="285750" indent="-285750">
              <a:buFont typeface="Arial" panose="020B0604020202020204" pitchFamily="34" charset="0"/>
              <a:buChar char="•"/>
            </a:pPr>
            <a:r>
              <a:rPr lang="en-US" dirty="0">
                <a:solidFill>
                  <a:schemeClr val="bg1"/>
                </a:solidFill>
              </a:rPr>
              <a:t>She felt confused and isolated as she didn't know the source of the conflict.</a:t>
            </a:r>
          </a:p>
          <a:p>
            <a:pPr>
              <a:buFont typeface="Arial" panose="020B0604020202020204" pitchFamily="34" charset="0"/>
              <a:buChar char="•"/>
            </a:pPr>
            <a:endParaRPr lang="en-US" dirty="0">
              <a:solidFill>
                <a:schemeClr val="bg1"/>
              </a:solidFill>
            </a:endParaRPr>
          </a:p>
          <a:p>
            <a:pPr>
              <a:buNone/>
            </a:pPr>
            <a:r>
              <a:rPr lang="en-US" b="1" dirty="0">
                <a:solidFill>
                  <a:schemeClr val="bg1"/>
                </a:solidFill>
              </a:rPr>
              <a:t>Discovery &amp; Emotional Toll</a:t>
            </a:r>
          </a:p>
          <a:p>
            <a:pPr>
              <a:buNone/>
            </a:pPr>
            <a:endParaRPr lang="en-US" b="1" dirty="0">
              <a:solidFill>
                <a:schemeClr val="bg1"/>
              </a:solidFill>
            </a:endParaRPr>
          </a:p>
          <a:p>
            <a:pPr marL="285750" indent="-285750">
              <a:buFont typeface="Arial" panose="020B0604020202020204" pitchFamily="34" charset="0"/>
              <a:buChar char="•"/>
            </a:pPr>
            <a:r>
              <a:rPr lang="en-US" dirty="0">
                <a:solidFill>
                  <a:schemeClr val="bg1"/>
                </a:solidFill>
              </a:rPr>
              <a:t>A friend discovered the source: a fake Instagram account created to look exactly like Carla’s.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 imposter account was posting nasty captions about other girls.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Carla felt humiliated and anxious, having to constantly defend herself as the fake accounts kept reappearing on multiple apps.</a:t>
            </a:r>
          </a:p>
          <a:p>
            <a:endParaRPr lang="en-US" dirty="0">
              <a:solidFill>
                <a:schemeClr val="bg1"/>
              </a:solidFill>
            </a:endParaRPr>
          </a:p>
          <a:p>
            <a:pPr>
              <a:buNone/>
            </a:pPr>
            <a:r>
              <a:rPr lang="en-US" b="1" dirty="0">
                <a:solidFill>
                  <a:schemeClr val="bg1"/>
                </a:solidFill>
              </a:rPr>
              <a:t>Intervention &amp; Resolution</a:t>
            </a:r>
          </a:p>
          <a:p>
            <a:pPr marL="285750" indent="-285750">
              <a:buFont typeface="Arial" panose="020B0604020202020204" pitchFamily="34" charset="0"/>
              <a:buChar char="•"/>
            </a:pPr>
            <a:r>
              <a:rPr lang="en-US" dirty="0">
                <a:solidFill>
                  <a:schemeClr val="bg1"/>
                </a:solidFill>
              </a:rPr>
              <a:t>Reporting to Instagram and other platforms failed to stop the posts.</a:t>
            </a:r>
          </a:p>
          <a:p>
            <a:endParaRPr lang="en-US" dirty="0">
              <a:solidFill>
                <a:schemeClr val="bg1"/>
              </a:solidFill>
            </a:endParaRPr>
          </a:p>
        </p:txBody>
      </p:sp>
      <p:pic>
        <p:nvPicPr>
          <p:cNvPr id="6151" name="Picture 7">
            <a:extLst>
              <a:ext uri="{FF2B5EF4-FFF2-40B4-BE49-F238E27FC236}">
                <a16:creationId xmlns:a16="http://schemas.microsoft.com/office/drawing/2014/main" id="{DF2599BD-25AB-6D8F-B33D-266B74ABE6C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94846" y="1446895"/>
            <a:ext cx="3366361" cy="3366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857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04F7-6D69-F22C-08E6-06037C324EF3}"/>
              </a:ext>
            </a:extLst>
          </p:cNvPr>
          <p:cNvSpPr>
            <a:spLocks noGrp="1"/>
          </p:cNvSpPr>
          <p:nvPr>
            <p:ph type="title"/>
          </p:nvPr>
        </p:nvSpPr>
        <p:spPr>
          <a:xfrm>
            <a:off x="1219200" y="1097280"/>
            <a:ext cx="3205908" cy="3428174"/>
          </a:xfrm>
        </p:spPr>
        <p:txBody>
          <a:bodyPr anchor="t">
            <a:normAutofit/>
          </a:bodyPr>
          <a:lstStyle/>
          <a:p>
            <a:r>
              <a:rPr lang="en-US" dirty="0">
                <a:solidFill>
                  <a:schemeClr val="bg1"/>
                </a:solidFill>
              </a:rPr>
              <a:t>Presenter Introduction</a:t>
            </a:r>
          </a:p>
        </p:txBody>
      </p:sp>
      <p:sp>
        <p:nvSpPr>
          <p:cNvPr id="3" name="Content Placeholder 2">
            <a:extLst>
              <a:ext uri="{FF2B5EF4-FFF2-40B4-BE49-F238E27FC236}">
                <a16:creationId xmlns:a16="http://schemas.microsoft.com/office/drawing/2014/main" id="{9D739AB7-1367-4B34-4C6F-D308AC9D6355}"/>
              </a:ext>
            </a:extLst>
          </p:cNvPr>
          <p:cNvSpPr>
            <a:spLocks noGrp="1"/>
          </p:cNvSpPr>
          <p:nvPr>
            <p:ph sz="quarter" idx="13"/>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46320" y="1098484"/>
            <a:ext cx="6126480" cy="5073716"/>
          </a:xfrm>
        </p:spPr>
        <p:txBody>
          <a:bodyPr vert="horz" lIns="91440" tIns="45720" rIns="91440" bIns="45720" rtlCol="0" anchor="t">
            <a:normAutofit/>
          </a:bodyPr>
          <a:lstStyle/>
          <a:p>
            <a:pPr marL="0" indent="0">
              <a:spcBef>
                <a:spcPts val="2500"/>
              </a:spcBef>
              <a:buFont typeface="Arial" panose="020B0604020202020204" pitchFamily="34" charset="0"/>
              <a:buNone/>
            </a:pPr>
            <a:r>
              <a:rPr lang="en-US" sz="1600" b="1" dirty="0">
                <a:solidFill>
                  <a:schemeClr val="bg1"/>
                </a:solidFill>
              </a:rPr>
              <a:t>Presenter Background</a:t>
            </a:r>
          </a:p>
          <a:p>
            <a:pPr marL="0" lvl="1" indent="0">
              <a:buFont typeface="Arial" panose="020B0604020202020204" pitchFamily="34" charset="0"/>
              <a:buNone/>
            </a:pPr>
            <a:r>
              <a:rPr sz="1600" dirty="0">
                <a:solidFill>
                  <a:schemeClr val="bg1"/>
                </a:solidFill>
              </a:rPr>
              <a:t>Michael Martin has over 23 years of experience in higher education technology leadership roles.</a:t>
            </a:r>
            <a:endParaRPr lang="en-US" sz="1600" dirty="0">
              <a:solidFill>
                <a:schemeClr val="bg1"/>
              </a:solidFill>
            </a:endParaRPr>
          </a:p>
          <a:p>
            <a:pPr marL="0" indent="0">
              <a:spcBef>
                <a:spcPts val="2500"/>
              </a:spcBef>
              <a:buFont typeface="Arial" panose="020B0604020202020204" pitchFamily="34" charset="0"/>
              <a:buNone/>
            </a:pPr>
            <a:r>
              <a:rPr lang="en-US" sz="1600" b="1" dirty="0">
                <a:solidFill>
                  <a:schemeClr val="bg1"/>
                </a:solidFill>
              </a:rPr>
              <a:t>Leadership Approach</a:t>
            </a:r>
          </a:p>
          <a:p>
            <a:pPr marL="0" lvl="1" indent="0">
              <a:buFont typeface="Arial" panose="020B0604020202020204" pitchFamily="34" charset="0"/>
              <a:buNone/>
            </a:pPr>
            <a:r>
              <a:rPr sz="1600" dirty="0">
                <a:solidFill>
                  <a:schemeClr val="bg1"/>
                </a:solidFill>
              </a:rPr>
              <a:t>He emphasizes resourceful, people-first leadership fostering trust and innovation in technology teams.</a:t>
            </a:r>
            <a:endParaRPr lang="en-US" sz="1600" dirty="0">
              <a:solidFill>
                <a:schemeClr val="bg1"/>
              </a:solidFill>
            </a:endParaRPr>
          </a:p>
          <a:p>
            <a:pPr marL="0" indent="0">
              <a:spcBef>
                <a:spcPts val="2500"/>
              </a:spcBef>
              <a:buFont typeface="Arial" panose="020B0604020202020204" pitchFamily="34" charset="0"/>
              <a:buNone/>
            </a:pPr>
            <a:r>
              <a:rPr lang="en-US" sz="1600" b="1" dirty="0">
                <a:solidFill>
                  <a:schemeClr val="bg1"/>
                </a:solidFill>
              </a:rPr>
              <a:t>Presentation Focus</a:t>
            </a:r>
          </a:p>
          <a:p>
            <a:pPr marL="0" lvl="1" indent="0">
              <a:buFont typeface="Arial" panose="020B0604020202020204" pitchFamily="34" charset="0"/>
              <a:buNone/>
            </a:pPr>
            <a:r>
              <a:rPr sz="1600" dirty="0">
                <a:solidFill>
                  <a:schemeClr val="bg1"/>
                </a:solidFill>
              </a:rPr>
              <a:t>The presentation addresses cyberbullying using AI and psychological models for detection and intervention.</a:t>
            </a:r>
            <a:endParaRPr lang="en-US" sz="1600" dirty="0">
              <a:solidFill>
                <a:schemeClr val="bg1"/>
              </a:solidFill>
            </a:endParaRPr>
          </a:p>
          <a:p>
            <a:pPr marL="0" indent="0">
              <a:spcBef>
                <a:spcPts val="2500"/>
              </a:spcBef>
              <a:buFont typeface="Arial" panose="020B0604020202020204" pitchFamily="34" charset="0"/>
              <a:buNone/>
            </a:pPr>
            <a:r>
              <a:rPr lang="en-US" sz="1600" b="1" dirty="0">
                <a:solidFill>
                  <a:schemeClr val="bg1"/>
                </a:solidFill>
              </a:rPr>
              <a:t>Technology and Well-being</a:t>
            </a:r>
          </a:p>
          <a:p>
            <a:pPr marL="0" lvl="1" indent="0">
              <a:buFont typeface="Arial" panose="020B0604020202020204" pitchFamily="34" charset="0"/>
              <a:buNone/>
            </a:pPr>
            <a:r>
              <a:rPr sz="1600" dirty="0">
                <a:solidFill>
                  <a:schemeClr val="bg1"/>
                </a:solidFill>
              </a:rPr>
              <a:t>Combining AI innovation with psychology to promote well-being and support victims of cyberbullying.</a:t>
            </a:r>
            <a:endParaRPr lang="en-US" sz="1600" dirty="0">
              <a:solidFill>
                <a:schemeClr val="bg1"/>
              </a:solidFill>
            </a:endParaRPr>
          </a:p>
        </p:txBody>
      </p:sp>
    </p:spTree>
    <p:extLst>
      <p:ext uri="{BB962C8B-B14F-4D97-AF65-F5344CB8AC3E}">
        <p14:creationId xmlns:p14="http://schemas.microsoft.com/office/powerpoint/2010/main" val="3386068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0FB1E6B-1D73-0BEF-89DD-2F409628CFE9}"/>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F091955F-8413-3235-A138-4F95C86677E4}"/>
                  </a:ext>
                </a:extLst>
              </p14:cNvPr>
              <p14:cNvContentPartPr/>
              <p14:nvPr/>
            </p14:nvContentPartPr>
            <p14:xfrm>
              <a:off x="2849563" y="6057305"/>
              <a:ext cx="1112241" cy="14882"/>
            </p14:xfrm>
          </p:contentPart>
        </mc:Choice>
        <mc:Fallback xmlns="">
          <p:pic>
            <p:nvPicPr>
              <p:cNvPr id="5" name="Ink 4">
                <a:extLst>
                  <a:ext uri="{FF2B5EF4-FFF2-40B4-BE49-F238E27FC236}">
                    <a16:creationId xmlns:a16="http://schemas.microsoft.com/office/drawing/2014/main" id="{F091955F-8413-3235-A138-4F95C86677E4}"/>
                  </a:ext>
                </a:extLst>
              </p:cNvPr>
              <p:cNvPicPr/>
              <p:nvPr/>
            </p:nvPicPr>
            <p:blipFill>
              <a:blip r:embed="rId3"/>
              <a:stretch>
                <a:fillRect/>
              </a:stretch>
            </p:blipFill>
            <p:spPr>
              <a:xfrm>
                <a:off x="2831571" y="5313205"/>
                <a:ext cx="1147864" cy="1488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72DA1208-3B93-64DF-ADD6-3109E60763B9}"/>
                  </a:ext>
                </a:extLst>
              </p14:cNvPr>
              <p14:cNvContentPartPr/>
              <p14:nvPr/>
            </p14:nvContentPartPr>
            <p14:xfrm>
              <a:off x="6463684" y="3783575"/>
              <a:ext cx="830520" cy="63360"/>
            </p14:xfrm>
          </p:contentPart>
        </mc:Choice>
        <mc:Fallback xmlns="">
          <p:pic>
            <p:nvPicPr>
              <p:cNvPr id="11" name="Ink 10">
                <a:extLst>
                  <a:ext uri="{FF2B5EF4-FFF2-40B4-BE49-F238E27FC236}">
                    <a16:creationId xmlns:a16="http://schemas.microsoft.com/office/drawing/2014/main" id="{72DA1208-3B93-64DF-ADD6-3109E60763B9}"/>
                  </a:ext>
                </a:extLst>
              </p:cNvPr>
              <p:cNvPicPr/>
              <p:nvPr/>
            </p:nvPicPr>
            <p:blipFill>
              <a:blip r:embed="rId5"/>
              <a:stretch>
                <a:fillRect/>
              </a:stretch>
            </p:blipFill>
            <p:spPr>
              <a:xfrm>
                <a:off x="6400711" y="3720575"/>
                <a:ext cx="956106"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5D5A38FF-51A6-53CF-8969-3A348B093E45}"/>
                  </a:ext>
                </a:extLst>
              </p14:cNvPr>
              <p14:cNvContentPartPr/>
              <p14:nvPr/>
            </p14:nvContentPartPr>
            <p14:xfrm>
              <a:off x="6505804" y="3863855"/>
              <a:ext cx="664200" cy="256320"/>
            </p14:xfrm>
          </p:contentPart>
        </mc:Choice>
        <mc:Fallback xmlns="">
          <p:pic>
            <p:nvPicPr>
              <p:cNvPr id="12" name="Ink 11">
                <a:extLst>
                  <a:ext uri="{FF2B5EF4-FFF2-40B4-BE49-F238E27FC236}">
                    <a16:creationId xmlns:a16="http://schemas.microsoft.com/office/drawing/2014/main" id="{5D5A38FF-51A6-53CF-8969-3A348B093E45}"/>
                  </a:ext>
                </a:extLst>
              </p:cNvPr>
              <p:cNvPicPr/>
              <p:nvPr/>
            </p:nvPicPr>
            <p:blipFill>
              <a:blip r:embed="rId7"/>
              <a:stretch>
                <a:fillRect/>
              </a:stretch>
            </p:blipFill>
            <p:spPr>
              <a:xfrm>
                <a:off x="6442804" y="3800855"/>
                <a:ext cx="78984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2666B234-679F-BF43-610B-F36F26C9675E}"/>
                  </a:ext>
                </a:extLst>
              </p14:cNvPr>
              <p14:cNvContentPartPr/>
              <p14:nvPr/>
            </p14:nvContentPartPr>
            <p14:xfrm>
              <a:off x="6410764" y="4025495"/>
              <a:ext cx="242280" cy="105480"/>
            </p14:xfrm>
          </p:contentPart>
        </mc:Choice>
        <mc:Fallback xmlns="">
          <p:pic>
            <p:nvPicPr>
              <p:cNvPr id="14" name="Ink 13">
                <a:extLst>
                  <a:ext uri="{FF2B5EF4-FFF2-40B4-BE49-F238E27FC236}">
                    <a16:creationId xmlns:a16="http://schemas.microsoft.com/office/drawing/2014/main" id="{2666B234-679F-BF43-610B-F36F26C9675E}"/>
                  </a:ext>
                </a:extLst>
              </p:cNvPr>
              <p:cNvPicPr/>
              <p:nvPr/>
            </p:nvPicPr>
            <p:blipFill>
              <a:blip r:embed="rId9"/>
              <a:stretch>
                <a:fillRect/>
              </a:stretch>
            </p:blipFill>
            <p:spPr>
              <a:xfrm>
                <a:off x="6347764" y="3962495"/>
                <a:ext cx="3679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3212CE23-C407-775A-C074-77F00EF667CD}"/>
                  </a:ext>
                </a:extLst>
              </p14:cNvPr>
              <p14:cNvContentPartPr/>
              <p14:nvPr/>
            </p14:nvContentPartPr>
            <p14:xfrm>
              <a:off x="5053707" y="924135"/>
              <a:ext cx="2213640" cy="50040"/>
            </p14:xfrm>
          </p:contentPart>
        </mc:Choice>
        <mc:Fallback xmlns="">
          <p:pic>
            <p:nvPicPr>
              <p:cNvPr id="18" name="Ink 17">
                <a:extLst>
                  <a:ext uri="{FF2B5EF4-FFF2-40B4-BE49-F238E27FC236}">
                    <a16:creationId xmlns:a16="http://schemas.microsoft.com/office/drawing/2014/main" id="{3212CE23-C407-775A-C074-77F00EF667CD}"/>
                  </a:ext>
                </a:extLst>
              </p:cNvPr>
              <p:cNvPicPr/>
              <p:nvPr/>
            </p:nvPicPr>
            <p:blipFill>
              <a:blip r:embed="rId11"/>
              <a:stretch>
                <a:fillRect/>
              </a:stretch>
            </p:blipFill>
            <p:spPr>
              <a:xfrm>
                <a:off x="4990707" y="861135"/>
                <a:ext cx="233928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E982AE00-7582-6481-C6D8-8A3EC8FF525D}"/>
                  </a:ext>
                </a:extLst>
              </p14:cNvPr>
              <p14:cNvContentPartPr/>
              <p14:nvPr/>
            </p14:nvContentPartPr>
            <p14:xfrm>
              <a:off x="4935627" y="1022415"/>
              <a:ext cx="2392560" cy="50040"/>
            </p14:xfrm>
          </p:contentPart>
        </mc:Choice>
        <mc:Fallback xmlns="">
          <p:pic>
            <p:nvPicPr>
              <p:cNvPr id="19" name="Ink 18">
                <a:extLst>
                  <a:ext uri="{FF2B5EF4-FFF2-40B4-BE49-F238E27FC236}">
                    <a16:creationId xmlns:a16="http://schemas.microsoft.com/office/drawing/2014/main" id="{E982AE00-7582-6481-C6D8-8A3EC8FF525D}"/>
                  </a:ext>
                </a:extLst>
              </p:cNvPr>
              <p:cNvPicPr/>
              <p:nvPr/>
            </p:nvPicPr>
            <p:blipFill>
              <a:blip r:embed="rId13"/>
              <a:stretch>
                <a:fillRect/>
              </a:stretch>
            </p:blipFill>
            <p:spPr>
              <a:xfrm>
                <a:off x="4872627" y="959415"/>
                <a:ext cx="2518200" cy="17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0" name="Ink 19">
                <a:extLst>
                  <a:ext uri="{FF2B5EF4-FFF2-40B4-BE49-F238E27FC236}">
                    <a16:creationId xmlns:a16="http://schemas.microsoft.com/office/drawing/2014/main" id="{D7DDB4AA-CC53-A621-CFAD-126E6519E6A8}"/>
                  </a:ext>
                </a:extLst>
              </p14:cNvPr>
              <p14:cNvContentPartPr/>
              <p14:nvPr/>
            </p14:nvContentPartPr>
            <p14:xfrm>
              <a:off x="7727899" y="5044018"/>
              <a:ext cx="571680" cy="43920"/>
            </p14:xfrm>
          </p:contentPart>
        </mc:Choice>
        <mc:Fallback xmlns="">
          <p:pic>
            <p:nvPicPr>
              <p:cNvPr id="20" name="Ink 19">
                <a:extLst>
                  <a:ext uri="{FF2B5EF4-FFF2-40B4-BE49-F238E27FC236}">
                    <a16:creationId xmlns:a16="http://schemas.microsoft.com/office/drawing/2014/main" id="{D7DDB4AA-CC53-A621-CFAD-126E6519E6A8}"/>
                  </a:ext>
                </a:extLst>
              </p:cNvPr>
              <p:cNvPicPr/>
              <p:nvPr/>
            </p:nvPicPr>
            <p:blipFill>
              <a:blip r:embed="rId15"/>
              <a:stretch>
                <a:fillRect/>
              </a:stretch>
            </p:blipFill>
            <p:spPr>
              <a:xfrm>
                <a:off x="7718899" y="4990457"/>
                <a:ext cx="589320" cy="15068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1" name="Ink 20">
                <a:extLst>
                  <a:ext uri="{FF2B5EF4-FFF2-40B4-BE49-F238E27FC236}">
                    <a16:creationId xmlns:a16="http://schemas.microsoft.com/office/drawing/2014/main" id="{A1D96515-3EAC-1D62-9E9D-01A6DB356F88}"/>
                  </a:ext>
                </a:extLst>
              </p14:cNvPr>
              <p14:cNvContentPartPr/>
              <p14:nvPr/>
            </p14:nvContentPartPr>
            <p14:xfrm>
              <a:off x="7255939" y="3893458"/>
              <a:ext cx="360" cy="360"/>
            </p14:xfrm>
          </p:contentPart>
        </mc:Choice>
        <mc:Fallback xmlns="">
          <p:pic>
            <p:nvPicPr>
              <p:cNvPr id="21" name="Ink 20">
                <a:extLst>
                  <a:ext uri="{FF2B5EF4-FFF2-40B4-BE49-F238E27FC236}">
                    <a16:creationId xmlns:a16="http://schemas.microsoft.com/office/drawing/2014/main" id="{A1D96515-3EAC-1D62-9E9D-01A6DB356F88}"/>
                  </a:ext>
                </a:extLst>
              </p:cNvPr>
              <p:cNvPicPr/>
              <p:nvPr/>
            </p:nvPicPr>
            <p:blipFill>
              <a:blip r:embed="rId17"/>
              <a:stretch>
                <a:fillRect/>
              </a:stretch>
            </p:blipFill>
            <p:spPr>
              <a:xfrm>
                <a:off x="7246939" y="383945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2" name="Ink 21">
                <a:extLst>
                  <a:ext uri="{FF2B5EF4-FFF2-40B4-BE49-F238E27FC236}">
                    <a16:creationId xmlns:a16="http://schemas.microsoft.com/office/drawing/2014/main" id="{FDD3EA26-486B-312F-73B6-5A363C5CCF6B}"/>
                  </a:ext>
                </a:extLst>
              </p14:cNvPr>
              <p14:cNvContentPartPr/>
              <p14:nvPr/>
            </p14:nvContentPartPr>
            <p14:xfrm>
              <a:off x="6961459" y="3775018"/>
              <a:ext cx="360" cy="360"/>
            </p14:xfrm>
          </p:contentPart>
        </mc:Choice>
        <mc:Fallback xmlns="">
          <p:pic>
            <p:nvPicPr>
              <p:cNvPr id="22" name="Ink 21">
                <a:extLst>
                  <a:ext uri="{FF2B5EF4-FFF2-40B4-BE49-F238E27FC236}">
                    <a16:creationId xmlns:a16="http://schemas.microsoft.com/office/drawing/2014/main" id="{FDD3EA26-486B-312F-73B6-5A363C5CCF6B}"/>
                  </a:ext>
                </a:extLst>
              </p:cNvPr>
              <p:cNvPicPr/>
              <p:nvPr/>
            </p:nvPicPr>
            <p:blipFill>
              <a:blip r:embed="rId19"/>
              <a:stretch>
                <a:fillRect/>
              </a:stretch>
            </p:blipFill>
            <p:spPr>
              <a:xfrm>
                <a:off x="6952459" y="372101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3" name="Ink 22">
                <a:extLst>
                  <a:ext uri="{FF2B5EF4-FFF2-40B4-BE49-F238E27FC236}">
                    <a16:creationId xmlns:a16="http://schemas.microsoft.com/office/drawing/2014/main" id="{81080A28-D9B6-7E9B-67CE-62D9B810E841}"/>
                  </a:ext>
                </a:extLst>
              </p14:cNvPr>
              <p14:cNvContentPartPr/>
              <p14:nvPr/>
            </p14:nvContentPartPr>
            <p14:xfrm>
              <a:off x="7477699" y="2447698"/>
              <a:ext cx="360" cy="360"/>
            </p14:xfrm>
          </p:contentPart>
        </mc:Choice>
        <mc:Fallback xmlns="">
          <p:pic>
            <p:nvPicPr>
              <p:cNvPr id="23" name="Ink 22">
                <a:extLst>
                  <a:ext uri="{FF2B5EF4-FFF2-40B4-BE49-F238E27FC236}">
                    <a16:creationId xmlns:a16="http://schemas.microsoft.com/office/drawing/2014/main" id="{81080A28-D9B6-7E9B-67CE-62D9B810E841}"/>
                  </a:ext>
                </a:extLst>
              </p:cNvPr>
              <p:cNvPicPr/>
              <p:nvPr/>
            </p:nvPicPr>
            <p:blipFill>
              <a:blip r:embed="rId21"/>
              <a:stretch>
                <a:fillRect/>
              </a:stretch>
            </p:blipFill>
            <p:spPr>
              <a:xfrm>
                <a:off x="7468699" y="2393698"/>
                <a:ext cx="18000" cy="108000"/>
              </a:xfrm>
              <a:prstGeom prst="rect">
                <a:avLst/>
              </a:prstGeom>
            </p:spPr>
          </p:pic>
        </mc:Fallback>
      </mc:AlternateContent>
      <p:sp>
        <p:nvSpPr>
          <p:cNvPr id="30" name="TextBox 29">
            <a:extLst>
              <a:ext uri="{FF2B5EF4-FFF2-40B4-BE49-F238E27FC236}">
                <a16:creationId xmlns:a16="http://schemas.microsoft.com/office/drawing/2014/main" id="{9F77C573-3904-58E4-088C-260DD3275D9B}"/>
              </a:ext>
            </a:extLst>
          </p:cNvPr>
          <p:cNvSpPr txBox="1"/>
          <p:nvPr/>
        </p:nvSpPr>
        <p:spPr>
          <a:xfrm>
            <a:off x="5892800" y="579239"/>
            <a:ext cx="5939692" cy="5355312"/>
          </a:xfrm>
          <a:prstGeom prst="rect">
            <a:avLst/>
          </a:prstGeom>
          <a:noFill/>
        </p:spPr>
        <p:txBody>
          <a:bodyPr wrap="square">
            <a:spAutoFit/>
          </a:bodyPr>
          <a:lstStyle/>
          <a:p>
            <a:r>
              <a:rPr lang="en-US" b="1" dirty="0">
                <a:solidFill>
                  <a:schemeClr val="bg1"/>
                </a:solidFill>
              </a:rPr>
              <a:t>Story 2: Syed's Experience - Physical Attack &amp; Online Humiliation</a:t>
            </a:r>
          </a:p>
          <a:p>
            <a:endParaRPr lang="en-US" dirty="0">
              <a:solidFill>
                <a:schemeClr val="bg1"/>
              </a:solidFill>
            </a:endParaRPr>
          </a:p>
          <a:p>
            <a:r>
              <a:rPr lang="en-US" b="1" dirty="0">
                <a:solidFill>
                  <a:schemeClr val="bg1"/>
                </a:solidFill>
              </a:rPr>
              <a:t>Physical Confrontation:</a:t>
            </a:r>
            <a:r>
              <a:rPr lang="en-US" dirty="0">
                <a:solidFill>
                  <a:schemeClr val="bg1"/>
                </a:solidFill>
              </a:rPr>
              <a:t> Syed and his friend Tom were picked on by older guys at school. They were followed, and eventually, Tom was held while Syed was hit and kicked. Syed chose not to fight back.</a:t>
            </a:r>
          </a:p>
          <a:p>
            <a:endParaRPr lang="en-US" dirty="0">
              <a:solidFill>
                <a:schemeClr val="bg1"/>
              </a:solidFill>
            </a:endParaRPr>
          </a:p>
          <a:p>
            <a:r>
              <a:rPr lang="en-US" b="1" dirty="0">
                <a:solidFill>
                  <a:schemeClr val="bg1"/>
                </a:solidFill>
              </a:rPr>
              <a:t>Video Shared Online:</a:t>
            </a:r>
            <a:r>
              <a:rPr lang="en-US" dirty="0">
                <a:solidFill>
                  <a:schemeClr val="bg1"/>
                </a:solidFill>
              </a:rPr>
              <a:t> After the attack, Tom revealed one of the attackers had filmed the incident. The video was later shared online, making Syed feel "sick" due to humiliating comments calling him "embarrassing and pathetic."</a:t>
            </a:r>
          </a:p>
          <a:p>
            <a:endParaRPr lang="en-US" b="1" dirty="0">
              <a:solidFill>
                <a:schemeClr val="bg1"/>
              </a:solidFill>
            </a:endParaRPr>
          </a:p>
          <a:p>
            <a:r>
              <a:rPr lang="en-US" b="1" dirty="0">
                <a:solidFill>
                  <a:schemeClr val="bg1"/>
                </a:solidFill>
              </a:rPr>
              <a:t>School Action:</a:t>
            </a:r>
            <a:r>
              <a:rPr lang="en-US" dirty="0">
                <a:solidFill>
                  <a:schemeClr val="bg1"/>
                </a:solidFill>
              </a:rPr>
              <a:t> Syed and Tom showed the video to a teacher, leading to the attackers' suspension. While the school asked for the video to be deleted, it remained online.</a:t>
            </a:r>
          </a:p>
          <a:p>
            <a:endParaRPr lang="en-US" dirty="0">
              <a:solidFill>
                <a:schemeClr val="bg1"/>
              </a:solidFill>
            </a:endParaRPr>
          </a:p>
        </p:txBody>
      </p:sp>
      <p:pic>
        <p:nvPicPr>
          <p:cNvPr id="7170" name="Picture 2">
            <a:extLst>
              <a:ext uri="{FF2B5EF4-FFF2-40B4-BE49-F238E27FC236}">
                <a16:creationId xmlns:a16="http://schemas.microsoft.com/office/drawing/2014/main" id="{315987C9-BC83-6051-671F-D228D86BEC4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8923" y="857250"/>
            <a:ext cx="4664498" cy="466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627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57333F-4C26-7CB4-34EC-21E1BB787039}"/>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B7D64E42-AB53-03EA-704F-B16848CD5611}"/>
                  </a:ext>
                </a:extLst>
              </p14:cNvPr>
              <p14:cNvContentPartPr/>
              <p14:nvPr/>
            </p14:nvContentPartPr>
            <p14:xfrm>
              <a:off x="3955575" y="5590608"/>
              <a:ext cx="1307846" cy="121629"/>
            </p14:xfrm>
          </p:contentPart>
        </mc:Choice>
        <mc:Fallback xmlns="">
          <p:pic>
            <p:nvPicPr>
              <p:cNvPr id="8" name="Ink 7">
                <a:extLst>
                  <a:ext uri="{FF2B5EF4-FFF2-40B4-BE49-F238E27FC236}">
                    <a16:creationId xmlns:a16="http://schemas.microsoft.com/office/drawing/2014/main" id="{B7D64E42-AB53-03EA-704F-B16848CD5611}"/>
                  </a:ext>
                </a:extLst>
              </p:cNvPr>
              <p:cNvPicPr/>
              <p:nvPr/>
            </p:nvPicPr>
            <p:blipFill>
              <a:blip r:embed="rId3"/>
              <a:stretch>
                <a:fillRect/>
              </a:stretch>
            </p:blipFill>
            <p:spPr>
              <a:xfrm>
                <a:off x="3892594" y="5527820"/>
                <a:ext cx="1433448" cy="246846"/>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578ECE89-69F1-0BE1-C8C1-D712C4FC650D}"/>
                  </a:ext>
                </a:extLst>
              </p14:cNvPr>
              <p14:cNvContentPartPr/>
              <p14:nvPr/>
            </p14:nvContentPartPr>
            <p14:xfrm>
              <a:off x="6463684" y="3783575"/>
              <a:ext cx="830520" cy="63360"/>
            </p14:xfrm>
          </p:contentPart>
        </mc:Choice>
        <mc:Fallback xmlns="">
          <p:pic>
            <p:nvPicPr>
              <p:cNvPr id="11" name="Ink 10">
                <a:extLst>
                  <a:ext uri="{FF2B5EF4-FFF2-40B4-BE49-F238E27FC236}">
                    <a16:creationId xmlns:a16="http://schemas.microsoft.com/office/drawing/2014/main" id="{578ECE89-69F1-0BE1-C8C1-D712C4FC650D}"/>
                  </a:ext>
                </a:extLst>
              </p:cNvPr>
              <p:cNvPicPr/>
              <p:nvPr/>
            </p:nvPicPr>
            <p:blipFill>
              <a:blip r:embed="rId5"/>
              <a:stretch>
                <a:fillRect/>
              </a:stretch>
            </p:blipFill>
            <p:spPr>
              <a:xfrm>
                <a:off x="6400711" y="3720575"/>
                <a:ext cx="956106"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F888B0B7-789B-A2D6-0497-3F1C10814471}"/>
                  </a:ext>
                </a:extLst>
              </p14:cNvPr>
              <p14:cNvContentPartPr/>
              <p14:nvPr/>
            </p14:nvContentPartPr>
            <p14:xfrm>
              <a:off x="6505804" y="3863855"/>
              <a:ext cx="664200" cy="256320"/>
            </p14:xfrm>
          </p:contentPart>
        </mc:Choice>
        <mc:Fallback xmlns="">
          <p:pic>
            <p:nvPicPr>
              <p:cNvPr id="12" name="Ink 11">
                <a:extLst>
                  <a:ext uri="{FF2B5EF4-FFF2-40B4-BE49-F238E27FC236}">
                    <a16:creationId xmlns:a16="http://schemas.microsoft.com/office/drawing/2014/main" id="{F888B0B7-789B-A2D6-0497-3F1C10814471}"/>
                  </a:ext>
                </a:extLst>
              </p:cNvPr>
              <p:cNvPicPr/>
              <p:nvPr/>
            </p:nvPicPr>
            <p:blipFill>
              <a:blip r:embed="rId7"/>
              <a:stretch>
                <a:fillRect/>
              </a:stretch>
            </p:blipFill>
            <p:spPr>
              <a:xfrm>
                <a:off x="6442804" y="3800855"/>
                <a:ext cx="78984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1356DD2C-26BC-8869-0CD8-7E3A7CF286B3}"/>
                  </a:ext>
                </a:extLst>
              </p14:cNvPr>
              <p14:cNvContentPartPr/>
              <p14:nvPr/>
            </p14:nvContentPartPr>
            <p14:xfrm>
              <a:off x="6410764" y="4025495"/>
              <a:ext cx="242280" cy="105480"/>
            </p14:xfrm>
          </p:contentPart>
        </mc:Choice>
        <mc:Fallback xmlns="">
          <p:pic>
            <p:nvPicPr>
              <p:cNvPr id="14" name="Ink 13">
                <a:extLst>
                  <a:ext uri="{FF2B5EF4-FFF2-40B4-BE49-F238E27FC236}">
                    <a16:creationId xmlns:a16="http://schemas.microsoft.com/office/drawing/2014/main" id="{1356DD2C-26BC-8869-0CD8-7E3A7CF286B3}"/>
                  </a:ext>
                </a:extLst>
              </p:cNvPr>
              <p:cNvPicPr/>
              <p:nvPr/>
            </p:nvPicPr>
            <p:blipFill>
              <a:blip r:embed="rId9"/>
              <a:stretch>
                <a:fillRect/>
              </a:stretch>
            </p:blipFill>
            <p:spPr>
              <a:xfrm>
                <a:off x="6347764" y="3962495"/>
                <a:ext cx="3679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292B07C2-79E7-BEE6-7628-E3E4B0D96AEC}"/>
                  </a:ext>
                </a:extLst>
              </p14:cNvPr>
              <p14:cNvContentPartPr/>
              <p14:nvPr/>
            </p14:nvContentPartPr>
            <p14:xfrm>
              <a:off x="5053707" y="924135"/>
              <a:ext cx="2213640" cy="50040"/>
            </p14:xfrm>
          </p:contentPart>
        </mc:Choice>
        <mc:Fallback xmlns="">
          <p:pic>
            <p:nvPicPr>
              <p:cNvPr id="18" name="Ink 17">
                <a:extLst>
                  <a:ext uri="{FF2B5EF4-FFF2-40B4-BE49-F238E27FC236}">
                    <a16:creationId xmlns:a16="http://schemas.microsoft.com/office/drawing/2014/main" id="{292B07C2-79E7-BEE6-7628-E3E4B0D96AEC}"/>
                  </a:ext>
                </a:extLst>
              </p:cNvPr>
              <p:cNvPicPr/>
              <p:nvPr/>
            </p:nvPicPr>
            <p:blipFill>
              <a:blip r:embed="rId11"/>
              <a:stretch>
                <a:fillRect/>
              </a:stretch>
            </p:blipFill>
            <p:spPr>
              <a:xfrm>
                <a:off x="4990707" y="861135"/>
                <a:ext cx="233928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2BEB2041-863B-2A52-2421-EA0210036A5F}"/>
                  </a:ext>
                </a:extLst>
              </p14:cNvPr>
              <p14:cNvContentPartPr/>
              <p14:nvPr/>
            </p14:nvContentPartPr>
            <p14:xfrm>
              <a:off x="4935627" y="1022415"/>
              <a:ext cx="2392560" cy="50040"/>
            </p14:xfrm>
          </p:contentPart>
        </mc:Choice>
        <mc:Fallback xmlns="">
          <p:pic>
            <p:nvPicPr>
              <p:cNvPr id="19" name="Ink 18">
                <a:extLst>
                  <a:ext uri="{FF2B5EF4-FFF2-40B4-BE49-F238E27FC236}">
                    <a16:creationId xmlns:a16="http://schemas.microsoft.com/office/drawing/2014/main" id="{2BEB2041-863B-2A52-2421-EA0210036A5F}"/>
                  </a:ext>
                </a:extLst>
              </p:cNvPr>
              <p:cNvPicPr/>
              <p:nvPr/>
            </p:nvPicPr>
            <p:blipFill>
              <a:blip r:embed="rId13"/>
              <a:stretch>
                <a:fillRect/>
              </a:stretch>
            </p:blipFill>
            <p:spPr>
              <a:xfrm>
                <a:off x="4872627" y="959415"/>
                <a:ext cx="2518200" cy="17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0" name="Ink 19">
                <a:extLst>
                  <a:ext uri="{FF2B5EF4-FFF2-40B4-BE49-F238E27FC236}">
                    <a16:creationId xmlns:a16="http://schemas.microsoft.com/office/drawing/2014/main" id="{B86B0854-6714-E854-E2BB-7F5800F9AEEB}"/>
                  </a:ext>
                </a:extLst>
              </p14:cNvPr>
              <p14:cNvContentPartPr/>
              <p14:nvPr/>
            </p14:nvContentPartPr>
            <p14:xfrm>
              <a:off x="7727899" y="5044018"/>
              <a:ext cx="571680" cy="43920"/>
            </p14:xfrm>
          </p:contentPart>
        </mc:Choice>
        <mc:Fallback xmlns="">
          <p:pic>
            <p:nvPicPr>
              <p:cNvPr id="20" name="Ink 19">
                <a:extLst>
                  <a:ext uri="{FF2B5EF4-FFF2-40B4-BE49-F238E27FC236}">
                    <a16:creationId xmlns:a16="http://schemas.microsoft.com/office/drawing/2014/main" id="{B86B0854-6714-E854-E2BB-7F5800F9AEEB}"/>
                  </a:ext>
                </a:extLst>
              </p:cNvPr>
              <p:cNvPicPr/>
              <p:nvPr/>
            </p:nvPicPr>
            <p:blipFill>
              <a:blip r:embed="rId15"/>
              <a:stretch>
                <a:fillRect/>
              </a:stretch>
            </p:blipFill>
            <p:spPr>
              <a:xfrm>
                <a:off x="7718899" y="4990457"/>
                <a:ext cx="589320" cy="15068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1" name="Ink 20">
                <a:extLst>
                  <a:ext uri="{FF2B5EF4-FFF2-40B4-BE49-F238E27FC236}">
                    <a16:creationId xmlns:a16="http://schemas.microsoft.com/office/drawing/2014/main" id="{931E9661-EB72-DC0D-2201-B1063489B255}"/>
                  </a:ext>
                </a:extLst>
              </p14:cNvPr>
              <p14:cNvContentPartPr/>
              <p14:nvPr/>
            </p14:nvContentPartPr>
            <p14:xfrm>
              <a:off x="7255939" y="3893458"/>
              <a:ext cx="360" cy="360"/>
            </p14:xfrm>
          </p:contentPart>
        </mc:Choice>
        <mc:Fallback xmlns="">
          <p:pic>
            <p:nvPicPr>
              <p:cNvPr id="21" name="Ink 20">
                <a:extLst>
                  <a:ext uri="{FF2B5EF4-FFF2-40B4-BE49-F238E27FC236}">
                    <a16:creationId xmlns:a16="http://schemas.microsoft.com/office/drawing/2014/main" id="{931E9661-EB72-DC0D-2201-B1063489B255}"/>
                  </a:ext>
                </a:extLst>
              </p:cNvPr>
              <p:cNvPicPr/>
              <p:nvPr/>
            </p:nvPicPr>
            <p:blipFill>
              <a:blip r:embed="rId17"/>
              <a:stretch>
                <a:fillRect/>
              </a:stretch>
            </p:blipFill>
            <p:spPr>
              <a:xfrm>
                <a:off x="7246939" y="383945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2" name="Ink 21">
                <a:extLst>
                  <a:ext uri="{FF2B5EF4-FFF2-40B4-BE49-F238E27FC236}">
                    <a16:creationId xmlns:a16="http://schemas.microsoft.com/office/drawing/2014/main" id="{437F2B4D-905B-99D2-18F8-F819430AA063}"/>
                  </a:ext>
                </a:extLst>
              </p14:cNvPr>
              <p14:cNvContentPartPr/>
              <p14:nvPr/>
            </p14:nvContentPartPr>
            <p14:xfrm>
              <a:off x="6961459" y="3775018"/>
              <a:ext cx="360" cy="360"/>
            </p14:xfrm>
          </p:contentPart>
        </mc:Choice>
        <mc:Fallback xmlns="">
          <p:pic>
            <p:nvPicPr>
              <p:cNvPr id="22" name="Ink 21">
                <a:extLst>
                  <a:ext uri="{FF2B5EF4-FFF2-40B4-BE49-F238E27FC236}">
                    <a16:creationId xmlns:a16="http://schemas.microsoft.com/office/drawing/2014/main" id="{437F2B4D-905B-99D2-18F8-F819430AA063}"/>
                  </a:ext>
                </a:extLst>
              </p:cNvPr>
              <p:cNvPicPr/>
              <p:nvPr/>
            </p:nvPicPr>
            <p:blipFill>
              <a:blip r:embed="rId19"/>
              <a:stretch>
                <a:fillRect/>
              </a:stretch>
            </p:blipFill>
            <p:spPr>
              <a:xfrm>
                <a:off x="6952459" y="372101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3" name="Ink 22">
                <a:extLst>
                  <a:ext uri="{FF2B5EF4-FFF2-40B4-BE49-F238E27FC236}">
                    <a16:creationId xmlns:a16="http://schemas.microsoft.com/office/drawing/2014/main" id="{D88B4AE8-5C23-E512-0D15-89E67E9DA365}"/>
                  </a:ext>
                </a:extLst>
              </p14:cNvPr>
              <p14:cNvContentPartPr/>
              <p14:nvPr/>
            </p14:nvContentPartPr>
            <p14:xfrm>
              <a:off x="7477699" y="2447698"/>
              <a:ext cx="360" cy="360"/>
            </p14:xfrm>
          </p:contentPart>
        </mc:Choice>
        <mc:Fallback xmlns="">
          <p:pic>
            <p:nvPicPr>
              <p:cNvPr id="23" name="Ink 22">
                <a:extLst>
                  <a:ext uri="{FF2B5EF4-FFF2-40B4-BE49-F238E27FC236}">
                    <a16:creationId xmlns:a16="http://schemas.microsoft.com/office/drawing/2014/main" id="{D88B4AE8-5C23-E512-0D15-89E67E9DA365}"/>
                  </a:ext>
                </a:extLst>
              </p:cNvPr>
              <p:cNvPicPr/>
              <p:nvPr/>
            </p:nvPicPr>
            <p:blipFill>
              <a:blip r:embed="rId21"/>
              <a:stretch>
                <a:fillRect/>
              </a:stretch>
            </p:blipFill>
            <p:spPr>
              <a:xfrm>
                <a:off x="7468699" y="2393698"/>
                <a:ext cx="18000" cy="108000"/>
              </a:xfrm>
              <a:prstGeom prst="rect">
                <a:avLst/>
              </a:prstGeom>
            </p:spPr>
          </p:pic>
        </mc:Fallback>
      </mc:AlternateContent>
      <p:sp>
        <p:nvSpPr>
          <p:cNvPr id="30" name="TextBox 29">
            <a:extLst>
              <a:ext uri="{FF2B5EF4-FFF2-40B4-BE49-F238E27FC236}">
                <a16:creationId xmlns:a16="http://schemas.microsoft.com/office/drawing/2014/main" id="{6B64A07E-EE20-3BC1-2B55-F4B5B86095A7}"/>
              </a:ext>
            </a:extLst>
          </p:cNvPr>
          <p:cNvSpPr txBox="1"/>
          <p:nvPr/>
        </p:nvSpPr>
        <p:spPr>
          <a:xfrm>
            <a:off x="4642337" y="335845"/>
            <a:ext cx="7346463" cy="6186309"/>
          </a:xfrm>
          <a:prstGeom prst="rect">
            <a:avLst/>
          </a:prstGeom>
          <a:noFill/>
        </p:spPr>
        <p:txBody>
          <a:bodyPr wrap="square">
            <a:spAutoFit/>
          </a:bodyPr>
          <a:lstStyle/>
          <a:p>
            <a:r>
              <a:rPr lang="en-US" b="1" dirty="0">
                <a:solidFill>
                  <a:schemeClr val="bg1"/>
                </a:solidFill>
              </a:rPr>
              <a:t>Story 3: Jacqueline's Experience - Non-Consensual Sharing of a Vulnerable Moment at a Party </a:t>
            </a:r>
          </a:p>
          <a:p>
            <a:endParaRPr lang="en-US" b="1" dirty="0">
              <a:solidFill>
                <a:schemeClr val="bg1"/>
              </a:solidFill>
            </a:endParaRPr>
          </a:p>
          <a:p>
            <a:r>
              <a:rPr lang="en-US" b="1" dirty="0">
                <a:solidFill>
                  <a:schemeClr val="bg1"/>
                </a:solidFill>
              </a:rPr>
              <a:t>Incident: </a:t>
            </a:r>
            <a:r>
              <a:rPr lang="en-US" dirty="0">
                <a:solidFill>
                  <a:schemeClr val="bg1"/>
                </a:solidFill>
              </a:rPr>
              <a:t>Jacqueline, underage, drank alcohol for the first time at a house party and lost control, with friends laughing at her behavior. She had limited recollection of the night.</a:t>
            </a:r>
          </a:p>
          <a:p>
            <a:endParaRPr lang="en-US" b="1" dirty="0">
              <a:solidFill>
                <a:schemeClr val="bg1"/>
              </a:solidFill>
            </a:endParaRPr>
          </a:p>
          <a:p>
            <a:r>
              <a:rPr lang="en-US" b="1" dirty="0">
                <a:solidFill>
                  <a:schemeClr val="bg1"/>
                </a:solidFill>
              </a:rPr>
              <a:t>Discovery of Video: </a:t>
            </a:r>
            <a:r>
              <a:rPr lang="en-US" dirty="0">
                <a:solidFill>
                  <a:schemeClr val="bg1"/>
                </a:solidFill>
              </a:rPr>
              <a:t>The next morning, a friend alerted her to a video posted online showing Jacqueline slurring words and stumbling, with a humiliating caption and thousands of views and reposts across platforms.</a:t>
            </a:r>
          </a:p>
          <a:p>
            <a:endParaRPr lang="en-US" b="1" dirty="0">
              <a:solidFill>
                <a:schemeClr val="bg1"/>
              </a:solidFill>
            </a:endParaRPr>
          </a:p>
          <a:p>
            <a:r>
              <a:rPr lang="en-US" b="1" dirty="0">
                <a:solidFill>
                  <a:schemeClr val="bg1"/>
                </a:solidFill>
              </a:rPr>
              <a:t>Emotional Impact &amp; Fear: </a:t>
            </a:r>
            <a:r>
              <a:rPr lang="en-US" dirty="0">
                <a:solidFill>
                  <a:schemeClr val="bg1"/>
                </a:solidFill>
              </a:rPr>
              <a:t>Jacqueline initially tried to laugh it off but soon realized the widespread reach. She was most worried about her conservative parents finding out, both about her underage drinking and the non-consensual sharing of her vulnerable moment. Her parents, though disappointed, focused on helping her remove the content.</a:t>
            </a:r>
          </a:p>
          <a:p>
            <a:endParaRPr lang="en-US" b="1" dirty="0">
              <a:solidFill>
                <a:schemeClr val="bg1"/>
              </a:solidFill>
            </a:endParaRPr>
          </a:p>
          <a:p>
            <a:r>
              <a:rPr lang="en-US" b="1" dirty="0">
                <a:solidFill>
                  <a:schemeClr val="bg1"/>
                </a:solidFill>
              </a:rPr>
              <a:t>Escalation &amp; Humiliation: </a:t>
            </a:r>
            <a:r>
              <a:rPr lang="en-US" dirty="0">
                <a:solidFill>
                  <a:schemeClr val="bg1"/>
                </a:solidFill>
              </a:rPr>
              <a:t>The situation worsened as more copies of the video were shared, with people tagging her, making jokes, and strangers commenting. She found it deeply humiliating.</a:t>
            </a:r>
          </a:p>
        </p:txBody>
      </p:sp>
      <p:pic>
        <p:nvPicPr>
          <p:cNvPr id="8194" name="Picture 2">
            <a:extLst>
              <a:ext uri="{FF2B5EF4-FFF2-40B4-BE49-F238E27FC236}">
                <a16:creationId xmlns:a16="http://schemas.microsoft.com/office/drawing/2014/main" id="{53C644FA-6ACB-EB9C-C7EC-514DFACCFA4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0829" y="1145763"/>
            <a:ext cx="3672793" cy="3672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187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18ADD45-DFC9-EB40-AE60-945DD732C42B}"/>
            </a:ext>
          </a:extLst>
        </p:cNvPr>
        <p:cNvGrpSpPr/>
        <p:nvPr/>
      </p:nvGrpSpPr>
      <p:grpSpPr>
        <a:xfrm>
          <a:off x="0" y="0"/>
          <a:ext cx="0" cy="0"/>
          <a:chOff x="0" y="0"/>
          <a:chExt cx="0" cy="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1" name="Ink 20">
                <a:extLst>
                  <a:ext uri="{FF2B5EF4-FFF2-40B4-BE49-F238E27FC236}">
                    <a16:creationId xmlns:a16="http://schemas.microsoft.com/office/drawing/2014/main" id="{6C29A232-77D8-22F9-E83B-9AE89004E74C}"/>
                  </a:ext>
                </a:extLst>
              </p14:cNvPr>
              <p14:cNvContentPartPr/>
              <p14:nvPr/>
            </p14:nvContentPartPr>
            <p14:xfrm>
              <a:off x="7255939" y="3893458"/>
              <a:ext cx="360" cy="360"/>
            </p14:xfrm>
          </p:contentPart>
        </mc:Choice>
        <mc:Fallback xmlns="">
          <p:pic>
            <p:nvPicPr>
              <p:cNvPr id="21" name="Ink 20">
                <a:extLst>
                  <a:ext uri="{FF2B5EF4-FFF2-40B4-BE49-F238E27FC236}">
                    <a16:creationId xmlns:a16="http://schemas.microsoft.com/office/drawing/2014/main" id="{6C29A232-77D8-22F9-E83B-9AE89004E74C}"/>
                  </a:ext>
                </a:extLst>
              </p:cNvPr>
              <p:cNvPicPr/>
              <p:nvPr/>
            </p:nvPicPr>
            <p:blipFill>
              <a:blip r:embed="rId3"/>
              <a:stretch>
                <a:fillRect/>
              </a:stretch>
            </p:blipFill>
            <p:spPr>
              <a:xfrm>
                <a:off x="7246939" y="383945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2" name="Ink 21">
                <a:extLst>
                  <a:ext uri="{FF2B5EF4-FFF2-40B4-BE49-F238E27FC236}">
                    <a16:creationId xmlns:a16="http://schemas.microsoft.com/office/drawing/2014/main" id="{29F6139F-56E6-371D-3A91-7D5E07D8EC52}"/>
                  </a:ext>
                </a:extLst>
              </p14:cNvPr>
              <p14:cNvContentPartPr/>
              <p14:nvPr/>
            </p14:nvContentPartPr>
            <p14:xfrm>
              <a:off x="6961459" y="3775018"/>
              <a:ext cx="360" cy="360"/>
            </p14:xfrm>
          </p:contentPart>
        </mc:Choice>
        <mc:Fallback xmlns="">
          <p:pic>
            <p:nvPicPr>
              <p:cNvPr id="22" name="Ink 21">
                <a:extLst>
                  <a:ext uri="{FF2B5EF4-FFF2-40B4-BE49-F238E27FC236}">
                    <a16:creationId xmlns:a16="http://schemas.microsoft.com/office/drawing/2014/main" id="{29F6139F-56E6-371D-3A91-7D5E07D8EC52}"/>
                  </a:ext>
                </a:extLst>
              </p:cNvPr>
              <p:cNvPicPr/>
              <p:nvPr/>
            </p:nvPicPr>
            <p:blipFill>
              <a:blip r:embed="rId5"/>
              <a:stretch>
                <a:fillRect/>
              </a:stretch>
            </p:blipFill>
            <p:spPr>
              <a:xfrm>
                <a:off x="6952459" y="372101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3" name="Ink 22">
                <a:extLst>
                  <a:ext uri="{FF2B5EF4-FFF2-40B4-BE49-F238E27FC236}">
                    <a16:creationId xmlns:a16="http://schemas.microsoft.com/office/drawing/2014/main" id="{EB538676-C278-A070-70A1-AA790ACB0C57}"/>
                  </a:ext>
                </a:extLst>
              </p14:cNvPr>
              <p14:cNvContentPartPr/>
              <p14:nvPr/>
            </p14:nvContentPartPr>
            <p14:xfrm>
              <a:off x="7477699" y="2447698"/>
              <a:ext cx="360" cy="360"/>
            </p14:xfrm>
          </p:contentPart>
        </mc:Choice>
        <mc:Fallback xmlns="">
          <p:pic>
            <p:nvPicPr>
              <p:cNvPr id="23" name="Ink 22">
                <a:extLst>
                  <a:ext uri="{FF2B5EF4-FFF2-40B4-BE49-F238E27FC236}">
                    <a16:creationId xmlns:a16="http://schemas.microsoft.com/office/drawing/2014/main" id="{EB538676-C278-A070-70A1-AA790ACB0C57}"/>
                  </a:ext>
                </a:extLst>
              </p:cNvPr>
              <p:cNvPicPr/>
              <p:nvPr/>
            </p:nvPicPr>
            <p:blipFill>
              <a:blip r:embed="rId7"/>
              <a:stretch>
                <a:fillRect/>
              </a:stretch>
            </p:blipFill>
            <p:spPr>
              <a:xfrm>
                <a:off x="7468699" y="2393698"/>
                <a:ext cx="18000" cy="108000"/>
              </a:xfrm>
              <a:prstGeom prst="rect">
                <a:avLst/>
              </a:prstGeom>
            </p:spPr>
          </p:pic>
        </mc:Fallback>
      </mc:AlternateContent>
      <p:pic>
        <p:nvPicPr>
          <p:cNvPr id="5" name="Picture 4" descr="A black sign with white text and blue text&#10;&#10;AI-generated content may be incorrect.">
            <a:extLst>
              <a:ext uri="{FF2B5EF4-FFF2-40B4-BE49-F238E27FC236}">
                <a16:creationId xmlns:a16="http://schemas.microsoft.com/office/drawing/2014/main" id="{079DFD31-6C19-1DAC-70B0-DBF12AC8CB7D}"/>
              </a:ext>
            </a:extLst>
          </p:cNvPr>
          <p:cNvPicPr>
            <a:picLocks noChangeAspect="1"/>
          </p:cNvPicPr>
          <p:nvPr/>
        </p:nvPicPr>
        <p:blipFill>
          <a:blip r:embed="rId8">
            <a:extLst>
              <a:ext uri="{28A0092B-C50C-407E-A947-70E740481C1C}">
                <a14:useLocalDpi xmlns:a14="http://schemas.microsoft.com/office/drawing/2010/main" val="0"/>
              </a:ext>
            </a:extLst>
          </a:blip>
          <a:srcRect l="8155" t="8554" r="8951" b="17358"/>
          <a:stretch>
            <a:fillRect/>
          </a:stretch>
        </p:blipFill>
        <p:spPr>
          <a:xfrm>
            <a:off x="3226278" y="586596"/>
            <a:ext cx="5684809" cy="5080959"/>
          </a:xfrm>
          <a:prstGeom prst="rect">
            <a:avLst/>
          </a:prstGeom>
        </p:spPr>
      </p:pic>
    </p:spTree>
    <p:extLst>
      <p:ext uri="{BB962C8B-B14F-4D97-AF65-F5344CB8AC3E}">
        <p14:creationId xmlns:p14="http://schemas.microsoft.com/office/powerpoint/2010/main" val="1412277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4B1BC9-B135-7C9B-AB5B-2138D43CAC7D}"/>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ECE80C8C-F206-FEA5-7AE2-9046D71E7748}"/>
                  </a:ext>
                </a:extLst>
              </p14:cNvPr>
              <p14:cNvContentPartPr/>
              <p14:nvPr/>
            </p14:nvContentPartPr>
            <p14:xfrm>
              <a:off x="6463684" y="3783575"/>
              <a:ext cx="830520" cy="63360"/>
            </p14:xfrm>
          </p:contentPart>
        </mc:Choice>
        <mc:Fallback xmlns="">
          <p:pic>
            <p:nvPicPr>
              <p:cNvPr id="11" name="Ink 10">
                <a:extLst>
                  <a:ext uri="{FF2B5EF4-FFF2-40B4-BE49-F238E27FC236}">
                    <a16:creationId xmlns:a16="http://schemas.microsoft.com/office/drawing/2014/main" id="{ECE80C8C-F206-FEA5-7AE2-9046D71E7748}"/>
                  </a:ext>
                </a:extLst>
              </p:cNvPr>
              <p:cNvPicPr/>
              <p:nvPr/>
            </p:nvPicPr>
            <p:blipFill>
              <a:blip r:embed="rId3"/>
              <a:stretch>
                <a:fillRect/>
              </a:stretch>
            </p:blipFill>
            <p:spPr>
              <a:xfrm>
                <a:off x="6400711" y="3720575"/>
                <a:ext cx="956106"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C424FFC8-87E9-71E7-963A-82B8DBC7DB72}"/>
                  </a:ext>
                </a:extLst>
              </p14:cNvPr>
              <p14:cNvContentPartPr/>
              <p14:nvPr/>
            </p14:nvContentPartPr>
            <p14:xfrm>
              <a:off x="6505804" y="3863855"/>
              <a:ext cx="664200" cy="256320"/>
            </p14:xfrm>
          </p:contentPart>
        </mc:Choice>
        <mc:Fallback xmlns="">
          <p:pic>
            <p:nvPicPr>
              <p:cNvPr id="12" name="Ink 11">
                <a:extLst>
                  <a:ext uri="{FF2B5EF4-FFF2-40B4-BE49-F238E27FC236}">
                    <a16:creationId xmlns:a16="http://schemas.microsoft.com/office/drawing/2014/main" id="{C424FFC8-87E9-71E7-963A-82B8DBC7DB72}"/>
                  </a:ext>
                </a:extLst>
              </p:cNvPr>
              <p:cNvPicPr/>
              <p:nvPr/>
            </p:nvPicPr>
            <p:blipFill>
              <a:blip r:embed="rId5"/>
              <a:stretch>
                <a:fillRect/>
              </a:stretch>
            </p:blipFill>
            <p:spPr>
              <a:xfrm>
                <a:off x="6442804" y="3800855"/>
                <a:ext cx="78984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6AE8DCCB-08EB-6221-F2D0-861756047A81}"/>
                  </a:ext>
                </a:extLst>
              </p14:cNvPr>
              <p14:cNvContentPartPr/>
              <p14:nvPr/>
            </p14:nvContentPartPr>
            <p14:xfrm>
              <a:off x="6410764" y="4025495"/>
              <a:ext cx="242280" cy="105480"/>
            </p14:xfrm>
          </p:contentPart>
        </mc:Choice>
        <mc:Fallback xmlns="">
          <p:pic>
            <p:nvPicPr>
              <p:cNvPr id="14" name="Ink 13">
                <a:extLst>
                  <a:ext uri="{FF2B5EF4-FFF2-40B4-BE49-F238E27FC236}">
                    <a16:creationId xmlns:a16="http://schemas.microsoft.com/office/drawing/2014/main" id="{6AE8DCCB-08EB-6221-F2D0-861756047A81}"/>
                  </a:ext>
                </a:extLst>
              </p:cNvPr>
              <p:cNvPicPr/>
              <p:nvPr/>
            </p:nvPicPr>
            <p:blipFill>
              <a:blip r:embed="rId7"/>
              <a:stretch>
                <a:fillRect/>
              </a:stretch>
            </p:blipFill>
            <p:spPr>
              <a:xfrm>
                <a:off x="6347764" y="3962495"/>
                <a:ext cx="3679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01E253B6-33EC-D991-F633-9C4F28007CD7}"/>
                  </a:ext>
                </a:extLst>
              </p14:cNvPr>
              <p14:cNvContentPartPr/>
              <p14:nvPr/>
            </p14:nvContentPartPr>
            <p14:xfrm>
              <a:off x="5053707" y="924135"/>
              <a:ext cx="2213640" cy="50040"/>
            </p14:xfrm>
          </p:contentPart>
        </mc:Choice>
        <mc:Fallback xmlns="">
          <p:pic>
            <p:nvPicPr>
              <p:cNvPr id="18" name="Ink 17">
                <a:extLst>
                  <a:ext uri="{FF2B5EF4-FFF2-40B4-BE49-F238E27FC236}">
                    <a16:creationId xmlns:a16="http://schemas.microsoft.com/office/drawing/2014/main" id="{01E253B6-33EC-D991-F633-9C4F28007CD7}"/>
                  </a:ext>
                </a:extLst>
              </p:cNvPr>
              <p:cNvPicPr/>
              <p:nvPr/>
            </p:nvPicPr>
            <p:blipFill>
              <a:blip r:embed="rId9"/>
              <a:stretch>
                <a:fillRect/>
              </a:stretch>
            </p:blipFill>
            <p:spPr>
              <a:xfrm>
                <a:off x="4990707" y="861135"/>
                <a:ext cx="233928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B5158D8D-FF4B-8761-780C-E4569BBAD3BE}"/>
                  </a:ext>
                </a:extLst>
              </p14:cNvPr>
              <p14:cNvContentPartPr/>
              <p14:nvPr/>
            </p14:nvContentPartPr>
            <p14:xfrm>
              <a:off x="4935627" y="1022415"/>
              <a:ext cx="2392560" cy="50040"/>
            </p14:xfrm>
          </p:contentPart>
        </mc:Choice>
        <mc:Fallback xmlns="">
          <p:pic>
            <p:nvPicPr>
              <p:cNvPr id="19" name="Ink 18">
                <a:extLst>
                  <a:ext uri="{FF2B5EF4-FFF2-40B4-BE49-F238E27FC236}">
                    <a16:creationId xmlns:a16="http://schemas.microsoft.com/office/drawing/2014/main" id="{B5158D8D-FF4B-8761-780C-E4569BBAD3BE}"/>
                  </a:ext>
                </a:extLst>
              </p:cNvPr>
              <p:cNvPicPr/>
              <p:nvPr/>
            </p:nvPicPr>
            <p:blipFill>
              <a:blip r:embed="rId11"/>
              <a:stretch>
                <a:fillRect/>
              </a:stretch>
            </p:blipFill>
            <p:spPr>
              <a:xfrm>
                <a:off x="4872627" y="959415"/>
                <a:ext cx="2518200" cy="17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0" name="Ink 19">
                <a:extLst>
                  <a:ext uri="{FF2B5EF4-FFF2-40B4-BE49-F238E27FC236}">
                    <a16:creationId xmlns:a16="http://schemas.microsoft.com/office/drawing/2014/main" id="{4847B8DD-AFFD-0484-AA0A-4555EEFD6277}"/>
                  </a:ext>
                </a:extLst>
              </p14:cNvPr>
              <p14:cNvContentPartPr/>
              <p14:nvPr/>
            </p14:nvContentPartPr>
            <p14:xfrm>
              <a:off x="7727899" y="5044018"/>
              <a:ext cx="571680" cy="43920"/>
            </p14:xfrm>
          </p:contentPart>
        </mc:Choice>
        <mc:Fallback xmlns="">
          <p:pic>
            <p:nvPicPr>
              <p:cNvPr id="20" name="Ink 19">
                <a:extLst>
                  <a:ext uri="{FF2B5EF4-FFF2-40B4-BE49-F238E27FC236}">
                    <a16:creationId xmlns:a16="http://schemas.microsoft.com/office/drawing/2014/main" id="{4847B8DD-AFFD-0484-AA0A-4555EEFD6277}"/>
                  </a:ext>
                </a:extLst>
              </p:cNvPr>
              <p:cNvPicPr/>
              <p:nvPr/>
            </p:nvPicPr>
            <p:blipFill>
              <a:blip r:embed="rId13"/>
              <a:stretch>
                <a:fillRect/>
              </a:stretch>
            </p:blipFill>
            <p:spPr>
              <a:xfrm>
                <a:off x="7718899" y="4990457"/>
                <a:ext cx="589320" cy="15068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1" name="Ink 20">
                <a:extLst>
                  <a:ext uri="{FF2B5EF4-FFF2-40B4-BE49-F238E27FC236}">
                    <a16:creationId xmlns:a16="http://schemas.microsoft.com/office/drawing/2014/main" id="{70933837-550C-CA73-937C-83D1FBA0BF35}"/>
                  </a:ext>
                </a:extLst>
              </p14:cNvPr>
              <p14:cNvContentPartPr/>
              <p14:nvPr/>
            </p14:nvContentPartPr>
            <p14:xfrm>
              <a:off x="7255939" y="3893458"/>
              <a:ext cx="360" cy="360"/>
            </p14:xfrm>
          </p:contentPart>
        </mc:Choice>
        <mc:Fallback xmlns="">
          <p:pic>
            <p:nvPicPr>
              <p:cNvPr id="21" name="Ink 20">
                <a:extLst>
                  <a:ext uri="{FF2B5EF4-FFF2-40B4-BE49-F238E27FC236}">
                    <a16:creationId xmlns:a16="http://schemas.microsoft.com/office/drawing/2014/main" id="{70933837-550C-CA73-937C-83D1FBA0BF35}"/>
                  </a:ext>
                </a:extLst>
              </p:cNvPr>
              <p:cNvPicPr/>
              <p:nvPr/>
            </p:nvPicPr>
            <p:blipFill>
              <a:blip r:embed="rId15"/>
              <a:stretch>
                <a:fillRect/>
              </a:stretch>
            </p:blipFill>
            <p:spPr>
              <a:xfrm>
                <a:off x="7246939" y="383945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2" name="Ink 21">
                <a:extLst>
                  <a:ext uri="{FF2B5EF4-FFF2-40B4-BE49-F238E27FC236}">
                    <a16:creationId xmlns:a16="http://schemas.microsoft.com/office/drawing/2014/main" id="{14B6FCD1-253F-CFE3-2B01-386E25726E9C}"/>
                  </a:ext>
                </a:extLst>
              </p14:cNvPr>
              <p14:cNvContentPartPr/>
              <p14:nvPr/>
            </p14:nvContentPartPr>
            <p14:xfrm>
              <a:off x="6961459" y="3775018"/>
              <a:ext cx="360" cy="360"/>
            </p14:xfrm>
          </p:contentPart>
        </mc:Choice>
        <mc:Fallback xmlns="">
          <p:pic>
            <p:nvPicPr>
              <p:cNvPr id="22" name="Ink 21">
                <a:extLst>
                  <a:ext uri="{FF2B5EF4-FFF2-40B4-BE49-F238E27FC236}">
                    <a16:creationId xmlns:a16="http://schemas.microsoft.com/office/drawing/2014/main" id="{14B6FCD1-253F-CFE3-2B01-386E25726E9C}"/>
                  </a:ext>
                </a:extLst>
              </p:cNvPr>
              <p:cNvPicPr/>
              <p:nvPr/>
            </p:nvPicPr>
            <p:blipFill>
              <a:blip r:embed="rId17"/>
              <a:stretch>
                <a:fillRect/>
              </a:stretch>
            </p:blipFill>
            <p:spPr>
              <a:xfrm>
                <a:off x="6952459" y="3721018"/>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3" name="Ink 22">
                <a:extLst>
                  <a:ext uri="{FF2B5EF4-FFF2-40B4-BE49-F238E27FC236}">
                    <a16:creationId xmlns:a16="http://schemas.microsoft.com/office/drawing/2014/main" id="{53117F3C-E91D-2414-44B2-574C6D4985D6}"/>
                  </a:ext>
                </a:extLst>
              </p14:cNvPr>
              <p14:cNvContentPartPr/>
              <p14:nvPr/>
            </p14:nvContentPartPr>
            <p14:xfrm>
              <a:off x="7477699" y="2447698"/>
              <a:ext cx="360" cy="360"/>
            </p14:xfrm>
          </p:contentPart>
        </mc:Choice>
        <mc:Fallback xmlns="">
          <p:pic>
            <p:nvPicPr>
              <p:cNvPr id="23" name="Ink 22">
                <a:extLst>
                  <a:ext uri="{FF2B5EF4-FFF2-40B4-BE49-F238E27FC236}">
                    <a16:creationId xmlns:a16="http://schemas.microsoft.com/office/drawing/2014/main" id="{53117F3C-E91D-2414-44B2-574C6D4985D6}"/>
                  </a:ext>
                </a:extLst>
              </p:cNvPr>
              <p:cNvPicPr/>
              <p:nvPr/>
            </p:nvPicPr>
            <p:blipFill>
              <a:blip r:embed="rId19"/>
              <a:stretch>
                <a:fillRect/>
              </a:stretch>
            </p:blipFill>
            <p:spPr>
              <a:xfrm>
                <a:off x="7468699" y="2393698"/>
                <a:ext cx="18000" cy="108000"/>
              </a:xfrm>
              <a:prstGeom prst="rect">
                <a:avLst/>
              </a:prstGeom>
            </p:spPr>
          </p:pic>
        </mc:Fallback>
      </mc:AlternateContent>
      <p:pic>
        <p:nvPicPr>
          <p:cNvPr id="3" name="Picture 2" descr="A black and white poster with text&#10;&#10;AI-generated content may be incorrect.">
            <a:extLst>
              <a:ext uri="{FF2B5EF4-FFF2-40B4-BE49-F238E27FC236}">
                <a16:creationId xmlns:a16="http://schemas.microsoft.com/office/drawing/2014/main" id="{757BA1E1-F969-3057-9957-73CA7D6A6D2D}"/>
              </a:ext>
            </a:extLst>
          </p:cNvPr>
          <p:cNvPicPr>
            <a:picLocks noChangeAspect="1"/>
          </p:cNvPicPr>
          <p:nvPr/>
        </p:nvPicPr>
        <p:blipFill>
          <a:blip r:embed="rId20">
            <a:extLst>
              <a:ext uri="{28A0092B-C50C-407E-A947-70E740481C1C}">
                <a14:useLocalDpi xmlns:a14="http://schemas.microsoft.com/office/drawing/2010/main" val="0"/>
              </a:ext>
            </a:extLst>
          </a:blip>
          <a:srcRect l="7720" t="6610" r="7607" b="29117"/>
          <a:stretch>
            <a:fillRect/>
          </a:stretch>
        </p:blipFill>
        <p:spPr>
          <a:xfrm>
            <a:off x="3040184" y="878725"/>
            <a:ext cx="5806831" cy="4407877"/>
          </a:xfrm>
          <a:prstGeom prst="rect">
            <a:avLst/>
          </a:prstGeom>
        </p:spPr>
      </p:pic>
    </p:spTree>
    <p:extLst>
      <p:ext uri="{BB962C8B-B14F-4D97-AF65-F5344CB8AC3E}">
        <p14:creationId xmlns:p14="http://schemas.microsoft.com/office/powerpoint/2010/main" val="3019525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5" name="Picture 4" descr="A screen shot of a computer&#10;&#10;AI-generated content may be incorrect.">
            <a:extLst>
              <a:ext uri="{FF2B5EF4-FFF2-40B4-BE49-F238E27FC236}">
                <a16:creationId xmlns:a16="http://schemas.microsoft.com/office/drawing/2014/main" id="{21239BDA-98D0-85FC-C374-D305CE13520C}"/>
              </a:ext>
            </a:extLst>
          </p:cNvPr>
          <p:cNvPicPr>
            <a:picLocks noChangeAspect="1"/>
          </p:cNvPicPr>
          <p:nvPr/>
        </p:nvPicPr>
        <p:blipFill>
          <a:blip r:embed="rId2">
            <a:extLst>
              <a:ext uri="{28A0092B-C50C-407E-A947-70E740481C1C}">
                <a14:useLocalDpi xmlns:a14="http://schemas.microsoft.com/office/drawing/2010/main" val="0"/>
              </a:ext>
            </a:extLst>
          </a:blip>
          <a:srcRect l="5510" t="4949" r="4593" b="9965"/>
          <a:stretch>
            <a:fillRect/>
          </a:stretch>
        </p:blipFill>
        <p:spPr>
          <a:xfrm>
            <a:off x="3044858" y="339364"/>
            <a:ext cx="6165130" cy="5835193"/>
          </a:xfrm>
          <a:prstGeom prst="rect">
            <a:avLst/>
          </a:prstGeom>
        </p:spPr>
      </p:pic>
    </p:spTree>
    <p:extLst>
      <p:ext uri="{BB962C8B-B14F-4D97-AF65-F5344CB8AC3E}">
        <p14:creationId xmlns:p14="http://schemas.microsoft.com/office/powerpoint/2010/main" val="1020156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black and white poster with text and icons&#10;&#10;AI-generated content may be incorrect.">
            <a:extLst>
              <a:ext uri="{FF2B5EF4-FFF2-40B4-BE49-F238E27FC236}">
                <a16:creationId xmlns:a16="http://schemas.microsoft.com/office/drawing/2014/main" id="{8FFF423A-9D40-3B21-C368-256D3EDC0FF8}"/>
              </a:ext>
            </a:extLst>
          </p:cNvPr>
          <p:cNvPicPr>
            <a:picLocks noChangeAspect="1"/>
          </p:cNvPicPr>
          <p:nvPr/>
        </p:nvPicPr>
        <p:blipFill>
          <a:blip r:embed="rId2">
            <a:extLst>
              <a:ext uri="{28A0092B-C50C-407E-A947-70E740481C1C}">
                <a14:useLocalDpi xmlns:a14="http://schemas.microsoft.com/office/drawing/2010/main" val="0"/>
              </a:ext>
            </a:extLst>
          </a:blip>
          <a:srcRect l="3723" t="4399" r="4181" b="16838"/>
          <a:stretch>
            <a:fillRect/>
          </a:stretch>
        </p:blipFill>
        <p:spPr>
          <a:xfrm>
            <a:off x="2922308" y="584463"/>
            <a:ext cx="6315959" cy="5401558"/>
          </a:xfrm>
          <a:prstGeom prst="rect">
            <a:avLst/>
          </a:prstGeom>
        </p:spPr>
      </p:pic>
    </p:spTree>
    <p:extLst>
      <p:ext uri="{BB962C8B-B14F-4D97-AF65-F5344CB8AC3E}">
        <p14:creationId xmlns:p14="http://schemas.microsoft.com/office/powerpoint/2010/main" val="3180279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D39E81-8AB8-0FE9-90E2-B6D6E878A10A}"/>
            </a:ext>
          </a:extLst>
        </p:cNvPr>
        <p:cNvGrpSpPr/>
        <p:nvPr/>
      </p:nvGrpSpPr>
      <p:grpSpPr>
        <a:xfrm>
          <a:off x="0" y="0"/>
          <a:ext cx="0" cy="0"/>
          <a:chOff x="0" y="0"/>
          <a:chExt cx="0" cy="0"/>
        </a:xfrm>
      </p:grpSpPr>
      <p:pic>
        <p:nvPicPr>
          <p:cNvPr id="8" name="Picture 7" descr="A black and white poster with white text&#10;&#10;AI-generated content may be incorrect.">
            <a:extLst>
              <a:ext uri="{FF2B5EF4-FFF2-40B4-BE49-F238E27FC236}">
                <a16:creationId xmlns:a16="http://schemas.microsoft.com/office/drawing/2014/main" id="{5729FEED-D72A-9970-B6FD-34B1B533A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24" name="Picture 23" descr="Businessman hand on forehead">
            <a:extLst>
              <a:ext uri="{FF2B5EF4-FFF2-40B4-BE49-F238E27FC236}">
                <a16:creationId xmlns:a16="http://schemas.microsoft.com/office/drawing/2014/main" id="{9E785F63-4F7B-E17E-4083-51A1A5DDC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6197" y="4343887"/>
            <a:ext cx="886868" cy="2410570"/>
          </a:xfrm>
          <a:prstGeom prst="rect">
            <a:avLst/>
          </a:prstGeom>
        </p:spPr>
      </p:pic>
    </p:spTree>
    <p:extLst>
      <p:ext uri="{BB962C8B-B14F-4D97-AF65-F5344CB8AC3E}">
        <p14:creationId xmlns:p14="http://schemas.microsoft.com/office/powerpoint/2010/main" val="1974309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390466C-F012-2359-7389-FDB4E994BAC6}"/>
            </a:ext>
          </a:extLst>
        </p:cNvPr>
        <p:cNvGrpSpPr/>
        <p:nvPr/>
      </p:nvGrpSpPr>
      <p:grpSpPr>
        <a:xfrm>
          <a:off x="0" y="0"/>
          <a:ext cx="0" cy="0"/>
          <a:chOff x="0" y="0"/>
          <a:chExt cx="0" cy="0"/>
        </a:xfrm>
      </p:grpSpPr>
      <p:pic>
        <p:nvPicPr>
          <p:cNvPr id="5" name="Picture 4" descr="A screen shot of a black background&#10;&#10;AI-generated content may be incorrect.">
            <a:extLst>
              <a:ext uri="{FF2B5EF4-FFF2-40B4-BE49-F238E27FC236}">
                <a16:creationId xmlns:a16="http://schemas.microsoft.com/office/drawing/2014/main" id="{E047A0D4-9CAA-6C2D-0614-C1FB9E05E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7" name="TextBox 6">
            <a:extLst>
              <a:ext uri="{FF2B5EF4-FFF2-40B4-BE49-F238E27FC236}">
                <a16:creationId xmlns:a16="http://schemas.microsoft.com/office/drawing/2014/main" id="{BE508640-B716-5A04-D903-CCC3CC03249E}"/>
              </a:ext>
            </a:extLst>
          </p:cNvPr>
          <p:cNvSpPr txBox="1"/>
          <p:nvPr/>
        </p:nvSpPr>
        <p:spPr>
          <a:xfrm>
            <a:off x="2946400" y="5413328"/>
            <a:ext cx="6096000" cy="646331"/>
          </a:xfrm>
          <a:prstGeom prst="rect">
            <a:avLst/>
          </a:prstGeom>
          <a:noFill/>
        </p:spPr>
        <p:txBody>
          <a:bodyPr wrap="square">
            <a:spAutoFit/>
          </a:bodyPr>
          <a:lstStyle/>
          <a:p>
            <a:r>
              <a:rPr lang="en-US" dirty="0">
                <a:hlinkClick r:id="rId3"/>
              </a:rPr>
              <a:t>Bullying &amp; Cyberbullying Statistics (2025): Trends, Risk Groups &amp; Help — South Denver Therapy</a:t>
            </a:r>
            <a:endParaRPr lang="en-US" dirty="0"/>
          </a:p>
        </p:txBody>
      </p:sp>
    </p:spTree>
    <p:extLst>
      <p:ext uri="{BB962C8B-B14F-4D97-AF65-F5344CB8AC3E}">
        <p14:creationId xmlns:p14="http://schemas.microsoft.com/office/powerpoint/2010/main" val="320361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292A8DF-66CE-6DBB-6CBF-9A0DDCEA666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68C072E7-48CC-3284-FA1E-45D8A6E628E5}"/>
                  </a:ext>
                </a:extLst>
              </p14:cNvPr>
              <p14:cNvContentPartPr/>
              <p14:nvPr/>
            </p14:nvContentPartPr>
            <p14:xfrm>
              <a:off x="3955575" y="5590608"/>
              <a:ext cx="1307846" cy="121629"/>
            </p14:xfrm>
          </p:contentPart>
        </mc:Choice>
        <mc:Fallback xmlns="">
          <p:pic>
            <p:nvPicPr>
              <p:cNvPr id="8" name="Ink 7">
                <a:extLst>
                  <a:ext uri="{FF2B5EF4-FFF2-40B4-BE49-F238E27FC236}">
                    <a16:creationId xmlns:a16="http://schemas.microsoft.com/office/drawing/2014/main" id="{68C072E7-48CC-3284-FA1E-45D8A6E628E5}"/>
                  </a:ext>
                </a:extLst>
              </p:cNvPr>
              <p:cNvPicPr/>
              <p:nvPr/>
            </p:nvPicPr>
            <p:blipFill>
              <a:blip r:embed="rId10"/>
              <a:stretch>
                <a:fillRect/>
              </a:stretch>
            </p:blipFill>
            <p:spPr>
              <a:xfrm>
                <a:off x="3892594" y="5527820"/>
                <a:ext cx="1433448" cy="246846"/>
              </a:xfrm>
              <a:prstGeom prst="rect">
                <a:avLst/>
              </a:prstGeom>
            </p:spPr>
          </p:pic>
        </mc:Fallback>
      </mc:AlternateContent>
      <p:pic>
        <p:nvPicPr>
          <p:cNvPr id="11" name="Picture 10" descr="A black and white chart with white text&#10;&#10;AI-generated content may be incorrect.">
            <a:extLst>
              <a:ext uri="{FF2B5EF4-FFF2-40B4-BE49-F238E27FC236}">
                <a16:creationId xmlns:a16="http://schemas.microsoft.com/office/drawing/2014/main" id="{7DCEE0FB-9E39-A62D-8FAB-AF987DC83909}"/>
              </a:ext>
            </a:extLst>
          </p:cNvPr>
          <p:cNvPicPr>
            <a:picLocks noChangeAspect="1"/>
          </p:cNvPicPr>
          <p:nvPr/>
        </p:nvPicPr>
        <p:blipFill>
          <a:blip r:embed="rId11">
            <a:extLst>
              <a:ext uri="{28A0092B-C50C-407E-A947-70E740481C1C}">
                <a14:useLocalDpi xmlns:a14="http://schemas.microsoft.com/office/drawing/2010/main" val="0"/>
              </a:ext>
            </a:extLst>
          </a:blip>
          <a:srcRect l="4976" t="6207" r="6523" b="15211"/>
          <a:stretch>
            <a:fillRect/>
          </a:stretch>
        </p:blipFill>
        <p:spPr>
          <a:xfrm>
            <a:off x="3008230" y="425676"/>
            <a:ext cx="6069422" cy="5389179"/>
          </a:xfrm>
          <a:prstGeom prst="rect">
            <a:avLst/>
          </a:prstGeom>
        </p:spPr>
      </p:pic>
      <mc:AlternateContent xmlns:mc="http://schemas.openxmlformats.org/markup-compatibility/2006">
        <mc:Choice xmlns:p14="http://schemas.microsoft.com/office/powerpoint/2010/main" Requires="p14">
          <p:contentPart p14:bwMode="auto" r:id="rId12">
            <p14:nvContentPartPr>
              <p14:cNvPr id="3" name="Ink 2">
                <a:extLst>
                  <a:ext uri="{FF2B5EF4-FFF2-40B4-BE49-F238E27FC236}">
                    <a16:creationId xmlns:a16="http://schemas.microsoft.com/office/drawing/2014/main" id="{A9B10F5E-45F5-87F9-0437-E2C15956F8A5}"/>
                  </a:ext>
                </a:extLst>
              </p14:cNvPr>
              <p14:cNvContentPartPr/>
              <p14:nvPr/>
            </p14:nvContentPartPr>
            <p14:xfrm>
              <a:off x="8430275" y="3259196"/>
              <a:ext cx="472320" cy="129600"/>
            </p14:xfrm>
          </p:contentPart>
        </mc:Choice>
        <mc:Fallback>
          <p:pic>
            <p:nvPicPr>
              <p:cNvPr id="3" name="Ink 2">
                <a:extLst>
                  <a:ext uri="{FF2B5EF4-FFF2-40B4-BE49-F238E27FC236}">
                    <a16:creationId xmlns:a16="http://schemas.microsoft.com/office/drawing/2014/main" id="{A9B10F5E-45F5-87F9-0437-E2C15956F8A5}"/>
                  </a:ext>
                </a:extLst>
              </p:cNvPr>
              <p:cNvPicPr/>
              <p:nvPr/>
            </p:nvPicPr>
            <p:blipFill>
              <a:blip r:embed="rId13"/>
              <a:stretch>
                <a:fillRect/>
              </a:stretch>
            </p:blipFill>
            <p:spPr>
              <a:xfrm>
                <a:off x="8367275" y="3196196"/>
                <a:ext cx="597960" cy="255240"/>
              </a:xfrm>
              <a:prstGeom prst="rect">
                <a:avLst/>
              </a:prstGeom>
            </p:spPr>
          </p:pic>
        </mc:Fallback>
      </mc:AlternateContent>
      <p:grpSp>
        <p:nvGrpSpPr>
          <p:cNvPr id="7" name="Group 6">
            <a:extLst>
              <a:ext uri="{FF2B5EF4-FFF2-40B4-BE49-F238E27FC236}">
                <a16:creationId xmlns:a16="http://schemas.microsoft.com/office/drawing/2014/main" id="{B667E0D6-2B8E-A306-833F-FD3F99805321}"/>
              </a:ext>
            </a:extLst>
          </p:cNvPr>
          <p:cNvGrpSpPr/>
          <p:nvPr/>
        </p:nvGrpSpPr>
        <p:grpSpPr>
          <a:xfrm>
            <a:off x="8376635" y="3296996"/>
            <a:ext cx="61200" cy="193680"/>
            <a:chOff x="8376635" y="3296996"/>
            <a:chExt cx="61200" cy="193680"/>
          </a:xfrm>
        </p:grpSpPr>
        <mc:AlternateContent xmlns:mc="http://schemas.openxmlformats.org/markup-compatibility/2006">
          <mc:Choice xmlns:p14="http://schemas.microsoft.com/office/powerpoint/2010/main" Requires="p14">
            <p:contentPart p14:bwMode="auto" r:id="rId14">
              <p14:nvContentPartPr>
                <p14:cNvPr id="4" name="Ink 3">
                  <a:extLst>
                    <a:ext uri="{FF2B5EF4-FFF2-40B4-BE49-F238E27FC236}">
                      <a16:creationId xmlns:a16="http://schemas.microsoft.com/office/drawing/2014/main" id="{666CA350-3389-1D72-C42D-289EA38C79AA}"/>
                    </a:ext>
                  </a:extLst>
                </p14:cNvPr>
                <p14:cNvContentPartPr/>
                <p14:nvPr/>
              </p14:nvContentPartPr>
              <p14:xfrm>
                <a:off x="8376995" y="3490316"/>
                <a:ext cx="360" cy="360"/>
              </p14:xfrm>
            </p:contentPart>
          </mc:Choice>
          <mc:Fallback>
            <p:pic>
              <p:nvPicPr>
                <p:cNvPr id="4" name="Ink 3">
                  <a:extLst>
                    <a:ext uri="{FF2B5EF4-FFF2-40B4-BE49-F238E27FC236}">
                      <a16:creationId xmlns:a16="http://schemas.microsoft.com/office/drawing/2014/main" id="{666CA350-3389-1D72-C42D-289EA38C79AA}"/>
                    </a:ext>
                  </a:extLst>
                </p:cNvPr>
                <p:cNvPicPr/>
                <p:nvPr/>
              </p:nvPicPr>
              <p:blipFill>
                <a:blip r:embed="rId15"/>
                <a:stretch>
                  <a:fillRect/>
                </a:stretch>
              </p:blipFill>
              <p:spPr>
                <a:xfrm>
                  <a:off x="8313995" y="3427316"/>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5" name="Ink 4">
                  <a:extLst>
                    <a:ext uri="{FF2B5EF4-FFF2-40B4-BE49-F238E27FC236}">
                      <a16:creationId xmlns:a16="http://schemas.microsoft.com/office/drawing/2014/main" id="{5AE347AC-567E-4E3D-E288-78D2EF412902}"/>
                    </a:ext>
                  </a:extLst>
                </p14:cNvPr>
                <p14:cNvContentPartPr/>
                <p14:nvPr/>
              </p14:nvContentPartPr>
              <p14:xfrm>
                <a:off x="8376995" y="3490316"/>
                <a:ext cx="360" cy="360"/>
              </p14:xfrm>
            </p:contentPart>
          </mc:Choice>
          <mc:Fallback>
            <p:pic>
              <p:nvPicPr>
                <p:cNvPr id="5" name="Ink 4">
                  <a:extLst>
                    <a:ext uri="{FF2B5EF4-FFF2-40B4-BE49-F238E27FC236}">
                      <a16:creationId xmlns:a16="http://schemas.microsoft.com/office/drawing/2014/main" id="{5AE347AC-567E-4E3D-E288-78D2EF412902}"/>
                    </a:ext>
                  </a:extLst>
                </p:cNvPr>
                <p:cNvPicPr/>
                <p:nvPr/>
              </p:nvPicPr>
              <p:blipFill>
                <a:blip r:embed="rId15"/>
                <a:stretch>
                  <a:fillRect/>
                </a:stretch>
              </p:blipFill>
              <p:spPr>
                <a:xfrm>
                  <a:off x="8313995" y="3427316"/>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6" name="Ink 5">
                  <a:extLst>
                    <a:ext uri="{FF2B5EF4-FFF2-40B4-BE49-F238E27FC236}">
                      <a16:creationId xmlns:a16="http://schemas.microsoft.com/office/drawing/2014/main" id="{602AB0AD-0F4A-239A-A4AC-DBDA8FF9DD8F}"/>
                    </a:ext>
                  </a:extLst>
                </p14:cNvPr>
                <p14:cNvContentPartPr/>
                <p14:nvPr/>
              </p14:nvContentPartPr>
              <p14:xfrm>
                <a:off x="8376635" y="3296996"/>
                <a:ext cx="61200" cy="193680"/>
              </p14:xfrm>
            </p:contentPart>
          </mc:Choice>
          <mc:Fallback>
            <p:pic>
              <p:nvPicPr>
                <p:cNvPr id="6" name="Ink 5">
                  <a:extLst>
                    <a:ext uri="{FF2B5EF4-FFF2-40B4-BE49-F238E27FC236}">
                      <a16:creationId xmlns:a16="http://schemas.microsoft.com/office/drawing/2014/main" id="{602AB0AD-0F4A-239A-A4AC-DBDA8FF9DD8F}"/>
                    </a:ext>
                  </a:extLst>
                </p:cNvPr>
                <p:cNvPicPr/>
                <p:nvPr/>
              </p:nvPicPr>
              <p:blipFill>
                <a:blip r:embed="rId18"/>
                <a:stretch>
                  <a:fillRect/>
                </a:stretch>
              </p:blipFill>
              <p:spPr>
                <a:xfrm>
                  <a:off x="8313635" y="3233996"/>
                  <a:ext cx="186840" cy="319320"/>
                </a:xfrm>
                <a:prstGeom prst="rect">
                  <a:avLst/>
                </a:prstGeom>
              </p:spPr>
            </p:pic>
          </mc:Fallback>
        </mc:AlternateContent>
      </p:grpSp>
    </p:spTree>
    <p:extLst>
      <p:ext uri="{BB962C8B-B14F-4D97-AF65-F5344CB8AC3E}">
        <p14:creationId xmlns:p14="http://schemas.microsoft.com/office/powerpoint/2010/main" val="450332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0DDA4E-9EBB-F2F1-3244-D660795556D0}"/>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1DFBE2D3-2A4B-44EE-9F10-1676C3379240}"/>
                  </a:ext>
                </a:extLst>
              </p14:cNvPr>
              <p14:cNvContentPartPr/>
              <p14:nvPr/>
            </p14:nvContentPartPr>
            <p14:xfrm>
              <a:off x="3955575" y="5590608"/>
              <a:ext cx="1307846" cy="121629"/>
            </p14:xfrm>
          </p:contentPart>
        </mc:Choice>
        <mc:Fallback xmlns="">
          <p:pic>
            <p:nvPicPr>
              <p:cNvPr id="8" name="Ink 7">
                <a:extLst>
                  <a:ext uri="{FF2B5EF4-FFF2-40B4-BE49-F238E27FC236}">
                    <a16:creationId xmlns:a16="http://schemas.microsoft.com/office/drawing/2014/main" id="{1DFBE2D3-2A4B-44EE-9F10-1676C3379240}"/>
                  </a:ext>
                </a:extLst>
              </p:cNvPr>
              <p:cNvPicPr/>
              <p:nvPr/>
            </p:nvPicPr>
            <p:blipFill>
              <a:blip r:embed="rId9"/>
              <a:stretch>
                <a:fillRect/>
              </a:stretch>
            </p:blipFill>
            <p:spPr>
              <a:xfrm>
                <a:off x="3892594" y="5527820"/>
                <a:ext cx="1433448" cy="246846"/>
              </a:xfrm>
              <a:prstGeom prst="rect">
                <a:avLst/>
              </a:prstGeom>
            </p:spPr>
          </p:pic>
        </mc:Fallback>
      </mc:AlternateContent>
      <p:pic>
        <p:nvPicPr>
          <p:cNvPr id="10" name="Picture 9" descr="A black and white chart with white text&#10;&#10;AI-generated content may be incorrect.">
            <a:extLst>
              <a:ext uri="{FF2B5EF4-FFF2-40B4-BE49-F238E27FC236}">
                <a16:creationId xmlns:a16="http://schemas.microsoft.com/office/drawing/2014/main" id="{3484B12F-C479-E21A-199D-12D8208175DD}"/>
              </a:ext>
            </a:extLst>
          </p:cNvPr>
          <p:cNvPicPr>
            <a:picLocks noChangeAspect="1"/>
          </p:cNvPicPr>
          <p:nvPr/>
        </p:nvPicPr>
        <p:blipFill>
          <a:blip r:embed="rId10">
            <a:extLst>
              <a:ext uri="{28A0092B-C50C-407E-A947-70E740481C1C}">
                <a14:useLocalDpi xmlns:a14="http://schemas.microsoft.com/office/drawing/2010/main" val="0"/>
              </a:ext>
            </a:extLst>
          </a:blip>
          <a:srcRect l="4411" t="4261" r="4593" b="18483"/>
          <a:stretch>
            <a:fillRect/>
          </a:stretch>
        </p:blipFill>
        <p:spPr>
          <a:xfrm>
            <a:off x="2969442" y="546755"/>
            <a:ext cx="6240545" cy="5298216"/>
          </a:xfrm>
          <a:prstGeom prst="rect">
            <a:avLst/>
          </a:prstGeom>
        </p:spPr>
      </p:pic>
    </p:spTree>
    <p:extLst>
      <p:ext uri="{BB962C8B-B14F-4D97-AF65-F5344CB8AC3E}">
        <p14:creationId xmlns:p14="http://schemas.microsoft.com/office/powerpoint/2010/main" val="3383691075"/>
      </p:ext>
    </p:extLst>
  </p:cSld>
  <p:clrMapOvr>
    <a:masterClrMapping/>
  </p:clrMapOvr>
</p:sld>
</file>

<file path=ppt/theme/theme1.xml><?xml version="1.0" encoding="utf-8"?>
<a:theme xmlns:a="http://schemas.openxmlformats.org/drawingml/2006/main" name="Oasis">
  <a:themeElements>
    <a:clrScheme name="Oasis">
      <a:dk1>
        <a:srgbClr val="131313"/>
      </a:dk1>
      <a:lt1>
        <a:sysClr val="window" lastClr="FFFFFF"/>
      </a:lt1>
      <a:dk2>
        <a:srgbClr val="2D2A27"/>
      </a:dk2>
      <a:lt2>
        <a:srgbClr val="F0EBE6"/>
      </a:lt2>
      <a:accent1>
        <a:srgbClr val="9F7667"/>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Oasis Font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 id="{F87D57D1-6595-40EA-BD1E-F0C34D0EF910}" vid="{ECA7DBCD-4BC8-40F2-8EF4-7A6D942FA1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0A8AE46-CCEC-4D32-B819-DE8E9574F91C}">
  <ds:schemaRefs>
    <ds:schemaRef ds:uri="http://schemas.microsoft.com/sharepoint/v3/contenttype/forms"/>
  </ds:schemaRefs>
</ds:datastoreItem>
</file>

<file path=customXml/itemProps2.xml><?xml version="1.0" encoding="utf-8"?>
<ds:datastoreItem xmlns:ds="http://schemas.openxmlformats.org/officeDocument/2006/customXml" ds:itemID="{59E0C342-8465-4BC7-8BC2-109769D15545}">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9BDB02-468F-47C2-99BC-A44747A5A2D2}">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Oasis</Template>
  <TotalTime>839</TotalTime>
  <Words>1192</Words>
  <Application>Microsoft Office PowerPoint</Application>
  <PresentationFormat>Widescreen</PresentationFormat>
  <Paragraphs>82</Paragraphs>
  <Slides>33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Google Sans Flex</vt:lpstr>
      <vt:lpstr>Google Sans Text</vt:lpstr>
      <vt:lpstr>Linux Libertine</vt:lpstr>
      <vt:lpstr>Neue Haas Grotesk Text Pro</vt:lpstr>
      <vt:lpstr>Oasis</vt:lpstr>
      <vt:lpstr>Cyberbullying: The Silent Threat</vt:lpstr>
      <vt:lpstr>Introduction</vt:lpstr>
      <vt:lpstr>Presenter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Martin</dc:creator>
  <cp:lastModifiedBy>Michael Martin</cp:lastModifiedBy>
  <cp:revision>51</cp:revision>
  <dcterms:created xsi:type="dcterms:W3CDTF">2025-08-21T23:18:14Z</dcterms:created>
  <dcterms:modified xsi:type="dcterms:W3CDTF">2025-11-14T15:04:51Z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MSIP_Label_14b55ed7-9ba9-43e7-adc9-7a4ed6fd9b0e_Enabled">
    <vt:lpwstr>true</vt:lpwstr>
  </property>
  <property fmtid="{D5CDD505-2E9C-101B-9397-08002B2CF9AE}" pid="5" name="MSIP_Label_14b55ed7-9ba9-43e7-adc9-7a4ed6fd9b0e_SetDate">
    <vt:lpwstr>2025-11-12T19:57:40Z</vt:lpwstr>
  </property>
  <property fmtid="{D5CDD505-2E9C-101B-9397-08002B2CF9AE}" pid="6" name="MSIP_Label_14b55ed7-9ba9-43e7-adc9-7a4ed6fd9b0e_Method">
    <vt:lpwstr>Standard</vt:lpwstr>
  </property>
  <property fmtid="{D5CDD505-2E9C-101B-9397-08002B2CF9AE}" pid="7" name="MSIP_Label_14b55ed7-9ba9-43e7-adc9-7a4ed6fd9b0e_Name">
    <vt:lpwstr>UCO - Internal</vt:lpwstr>
  </property>
  <property fmtid="{D5CDD505-2E9C-101B-9397-08002B2CF9AE}" pid="8" name="MSIP_Label_14b55ed7-9ba9-43e7-adc9-7a4ed6fd9b0e_SiteId">
    <vt:lpwstr>51aa8f26-2e23-4b8c-bca8-7cc441adc4df</vt:lpwstr>
  </property>
  <property fmtid="{D5CDD505-2E9C-101B-9397-08002B2CF9AE}" pid="9" name="MSIP_Label_14b55ed7-9ba9-43e7-adc9-7a4ed6fd9b0e_ActionId">
    <vt:lpwstr>99526288-63e4-4503-9178-2e1798a169c2</vt:lpwstr>
  </property>
  <property fmtid="{D5CDD505-2E9C-101B-9397-08002B2CF9AE}" pid="10" name="MSIP_Label_14b55ed7-9ba9-43e7-adc9-7a4ed6fd9b0e_ContentBits">
    <vt:lpwstr>0</vt:lpwstr>
  </property>
  <property fmtid="{D5CDD505-2E9C-101B-9397-08002B2CF9AE}" pid="11" name="MSIP_Label_14b55ed7-9ba9-43e7-adc9-7a4ed6fd9b0e_Tag">
    <vt:lpwstr>10, 3, 0, 2</vt:lpwstr>
  </property>
</Properties>
</file>